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1" r:id="rId3"/>
    <p:sldId id="257"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904" userDrawn="1">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394" y="53"/>
      </p:cViewPr>
      <p:guideLst>
        <p:guide pos="5904"/>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uk-UA" smtClean="0"/>
              <a:t>Зразок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smtClean="0"/>
              <a:t>Зразок підзаголовка</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uk-UA" smtClean="0"/>
              <a:t>Зразок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5586B75A-687E-405C-8A0B-8D00578BA2C3}" type="datetimeFigureOut">
              <a:rPr lang="en-US" dirty="0"/>
              <a:pPr/>
              <a:t>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2/12/2023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2/12/2023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uk-UA" smtClean="0"/>
              <a:t>Зразок заголовка</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2/12/2023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uk-UA" smtClean="0"/>
              <a:t>Зразок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8" name="Date Placeholder 7"/>
          <p:cNvSpPr>
            <a:spLocks noGrp="1"/>
          </p:cNvSpPr>
          <p:nvPr>
            <p:ph type="dt" sz="half" idx="10"/>
          </p:nvPr>
        </p:nvSpPr>
        <p:spPr/>
        <p:txBody>
          <a:bodyPr/>
          <a:lstStyle/>
          <a:p>
            <a:fld id="{5586B75A-687E-405C-8A0B-8D00578BA2C3}" type="datetimeFigureOut">
              <a:rPr lang="en-US" dirty="0"/>
              <a:pPr/>
              <a:t>2/12/2023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8" name="Date Placeholder 7"/>
          <p:cNvSpPr>
            <a:spLocks noGrp="1"/>
          </p:cNvSpPr>
          <p:nvPr>
            <p:ph type="dt" sz="half" idx="10"/>
          </p:nvPr>
        </p:nvSpPr>
        <p:spPr/>
        <p:txBody>
          <a:bodyPr/>
          <a:lstStyle/>
          <a:p>
            <a:fld id="{5586B75A-687E-405C-8A0B-8D00578BA2C3}" type="datetimeFigureOut">
              <a:rPr lang="en-US" dirty="0"/>
              <a:pPr/>
              <a:t>2/12/2023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uk-UA" smtClean="0"/>
              <a:t>Зразок заголовка</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2/12/2023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02638"/>
            <a:ext cx="9685176" cy="634480"/>
          </a:xfrm>
        </p:spPr>
        <p:txBody>
          <a:bodyPr>
            <a:noAutofit/>
          </a:bodyPr>
          <a:lstStyle/>
          <a:p>
            <a:pPr algn="ctr"/>
            <a:r>
              <a:rPr lang="uk-UA" sz="2300" dirty="0" smtClean="0">
                <a:solidFill>
                  <a:srgbClr val="0070C0"/>
                </a:solidFill>
                <a:latin typeface="Arial Black" panose="020B0A04020102020204" pitchFamily="34" charset="0"/>
              </a:rPr>
              <a:t>Житомирський медичний інститут   </a:t>
            </a:r>
            <a:br>
              <a:rPr lang="uk-UA" sz="2300" dirty="0" smtClean="0">
                <a:solidFill>
                  <a:srgbClr val="0070C0"/>
                </a:solidFill>
                <a:latin typeface="Arial Black" panose="020B0A04020102020204" pitchFamily="34" charset="0"/>
              </a:rPr>
            </a:br>
            <a:r>
              <a:rPr lang="uk-UA" sz="2300" dirty="0" smtClean="0">
                <a:solidFill>
                  <a:srgbClr val="0070C0"/>
                </a:solidFill>
                <a:latin typeface="Arial Black" panose="020B0A04020102020204" pitchFamily="34" charset="0"/>
              </a:rPr>
              <a:t>Житомирської обласної ради</a:t>
            </a:r>
            <a:endParaRPr lang="uk-UA" sz="2300" dirty="0">
              <a:solidFill>
                <a:srgbClr val="0070C0"/>
              </a:solidFill>
              <a:latin typeface="Arial Black" panose="020B0A04020102020204" pitchFamily="34" charset="0"/>
            </a:endParaRPr>
          </a:p>
        </p:txBody>
      </p:sp>
      <p:sp>
        <p:nvSpPr>
          <p:cNvPr id="3" name="Підзаголовок 2"/>
          <p:cNvSpPr>
            <a:spLocks noGrp="1"/>
          </p:cNvSpPr>
          <p:nvPr>
            <p:ph type="subTitle" idx="1"/>
          </p:nvPr>
        </p:nvSpPr>
        <p:spPr>
          <a:xfrm>
            <a:off x="0" y="830424"/>
            <a:ext cx="9372599" cy="5911752"/>
          </a:xfrm>
        </p:spPr>
        <p:txBody>
          <a:bodyPr>
            <a:normAutofit fontScale="25000" lnSpcReduction="20000"/>
          </a:bodyPr>
          <a:lstStyle/>
          <a:p>
            <a:pPr algn="ctr">
              <a:lnSpc>
                <a:spcPct val="110000"/>
              </a:lnSpc>
            </a:pPr>
            <a:endParaRPr lang="uk-UA" sz="3500" dirty="0" smtClean="0">
              <a:solidFill>
                <a:schemeClr val="bg1"/>
              </a:solidFill>
              <a:latin typeface="Arial Black" panose="020B0A04020102020204" pitchFamily="34" charset="0"/>
              <a:ea typeface="+mj-ea"/>
              <a:cs typeface="Times New Roman" pitchFamily="18" charset="0"/>
            </a:endParaRPr>
          </a:p>
          <a:p>
            <a:pPr indent="1588" algn="ctr" defTabSz="179388">
              <a:lnSpc>
                <a:spcPct val="120000"/>
              </a:lnSpc>
              <a:spcAft>
                <a:spcPts val="0"/>
              </a:spcAft>
            </a:pPr>
            <a:r>
              <a:rPr lang="ru-RU" sz="16000" b="1" dirty="0" err="1">
                <a:solidFill>
                  <a:schemeClr val="bg1"/>
                </a:solidFill>
                <a:latin typeface="Arial" panose="020B0604020202020204" pitchFamily="34" charset="0"/>
                <a:cs typeface="Arial" panose="020B0604020202020204" pitchFamily="34" charset="0"/>
              </a:rPr>
              <a:t>Опитування</a:t>
            </a:r>
            <a:r>
              <a:rPr lang="ru-RU" sz="16000" b="1" dirty="0">
                <a:solidFill>
                  <a:schemeClr val="bg1"/>
                </a:solidFill>
                <a:latin typeface="Arial" panose="020B0604020202020204" pitchFamily="34" charset="0"/>
                <a:cs typeface="Arial" panose="020B0604020202020204" pitchFamily="34" charset="0"/>
              </a:rPr>
              <a:t> </a:t>
            </a:r>
            <a:endParaRPr lang="ru-RU" sz="16000" b="1" dirty="0" smtClean="0">
              <a:solidFill>
                <a:schemeClr val="bg1"/>
              </a:solidFill>
              <a:latin typeface="Arial" panose="020B0604020202020204" pitchFamily="34" charset="0"/>
              <a:cs typeface="Arial" panose="020B0604020202020204" pitchFamily="34" charset="0"/>
            </a:endParaRPr>
          </a:p>
          <a:p>
            <a:pPr indent="1588" algn="ctr" defTabSz="179388">
              <a:lnSpc>
                <a:spcPct val="120000"/>
              </a:lnSpc>
              <a:spcAft>
                <a:spcPts val="0"/>
              </a:spcAft>
            </a:pPr>
            <a:r>
              <a:rPr lang="ru-RU" sz="16000" b="1" dirty="0" err="1" smtClean="0">
                <a:solidFill>
                  <a:schemeClr val="bg1"/>
                </a:solidFill>
                <a:latin typeface="Arial" panose="020B0604020202020204" pitchFamily="34" charset="0"/>
                <a:cs typeface="Arial" panose="020B0604020202020204" pitchFamily="34" charset="0"/>
              </a:rPr>
              <a:t>здобувачів</a:t>
            </a:r>
            <a:r>
              <a:rPr lang="ru-RU" sz="16000" b="1" dirty="0" smtClean="0">
                <a:solidFill>
                  <a:schemeClr val="bg1"/>
                </a:solidFill>
                <a:latin typeface="Arial" panose="020B0604020202020204" pitchFamily="34" charset="0"/>
                <a:cs typeface="Arial" panose="020B0604020202020204" pitchFamily="34" charset="0"/>
              </a:rPr>
              <a:t> </a:t>
            </a:r>
            <a:r>
              <a:rPr lang="ru-RU" sz="16000" b="1" dirty="0" err="1">
                <a:solidFill>
                  <a:schemeClr val="bg1"/>
                </a:solidFill>
                <a:latin typeface="Arial" panose="020B0604020202020204" pitchFamily="34" charset="0"/>
                <a:cs typeface="Arial" panose="020B0604020202020204" pitchFamily="34" charset="0"/>
              </a:rPr>
              <a:t>вищої</a:t>
            </a:r>
            <a:r>
              <a:rPr lang="ru-RU" sz="16000" b="1" dirty="0">
                <a:solidFill>
                  <a:schemeClr val="bg1"/>
                </a:solidFill>
                <a:latin typeface="Arial" panose="020B0604020202020204" pitchFamily="34" charset="0"/>
                <a:cs typeface="Arial" panose="020B0604020202020204" pitchFamily="34" charset="0"/>
              </a:rPr>
              <a:t> </a:t>
            </a:r>
            <a:r>
              <a:rPr lang="ru-RU" sz="16000" b="1" dirty="0" err="1">
                <a:solidFill>
                  <a:schemeClr val="bg1"/>
                </a:solidFill>
                <a:latin typeface="Arial" panose="020B0604020202020204" pitchFamily="34" charset="0"/>
                <a:cs typeface="Arial" panose="020B0604020202020204" pitchFamily="34" charset="0"/>
              </a:rPr>
              <a:t>освіти</a:t>
            </a:r>
            <a:r>
              <a:rPr lang="ru-RU" sz="16000" b="1" dirty="0">
                <a:solidFill>
                  <a:schemeClr val="bg1"/>
                </a:solidFill>
                <a:latin typeface="Arial" panose="020B0604020202020204" pitchFamily="34" charset="0"/>
                <a:cs typeface="Arial" panose="020B0604020202020204" pitchFamily="34" charset="0"/>
              </a:rPr>
              <a:t> </a:t>
            </a:r>
            <a:endParaRPr lang="ru-RU" sz="16000" b="1" dirty="0" smtClean="0">
              <a:solidFill>
                <a:schemeClr val="bg1"/>
              </a:solidFill>
              <a:latin typeface="Arial" panose="020B0604020202020204" pitchFamily="34" charset="0"/>
              <a:cs typeface="Arial" panose="020B0604020202020204" pitchFamily="34" charset="0"/>
            </a:endParaRPr>
          </a:p>
          <a:p>
            <a:pPr indent="1588" algn="ctr" defTabSz="179388">
              <a:lnSpc>
                <a:spcPct val="120000"/>
              </a:lnSpc>
              <a:spcAft>
                <a:spcPts val="0"/>
              </a:spcAft>
            </a:pPr>
            <a:r>
              <a:rPr lang="ru-RU" sz="16000" b="1" dirty="0" err="1" smtClean="0">
                <a:solidFill>
                  <a:schemeClr val="bg1"/>
                </a:solidFill>
                <a:latin typeface="Arial" panose="020B0604020202020204" pitchFamily="34" charset="0"/>
                <a:cs typeface="Arial" panose="020B0604020202020204" pitchFamily="34" charset="0"/>
              </a:rPr>
              <a:t>щодо</a:t>
            </a:r>
            <a:r>
              <a:rPr lang="ru-RU" sz="16000" b="1" dirty="0" smtClean="0">
                <a:solidFill>
                  <a:schemeClr val="bg1"/>
                </a:solidFill>
                <a:latin typeface="Arial" panose="020B0604020202020204" pitchFamily="34" charset="0"/>
                <a:cs typeface="Arial" panose="020B0604020202020204" pitchFamily="34" charset="0"/>
              </a:rPr>
              <a:t> </a:t>
            </a:r>
            <a:r>
              <a:rPr lang="ru-RU" sz="16000" b="1" dirty="0" err="1">
                <a:solidFill>
                  <a:schemeClr val="bg1"/>
                </a:solidFill>
                <a:latin typeface="Arial" panose="020B0604020202020204" pitchFamily="34" charset="0"/>
                <a:cs typeface="Arial" panose="020B0604020202020204" pitchFamily="34" charset="0"/>
              </a:rPr>
              <a:t>якості</a:t>
            </a:r>
            <a:r>
              <a:rPr lang="ru-RU" sz="16000" b="1" dirty="0">
                <a:solidFill>
                  <a:schemeClr val="bg1"/>
                </a:solidFill>
                <a:latin typeface="Arial" panose="020B0604020202020204" pitchFamily="34" charset="0"/>
                <a:cs typeface="Arial" panose="020B0604020202020204" pitchFamily="34" charset="0"/>
              </a:rPr>
              <a:t> </a:t>
            </a:r>
            <a:r>
              <a:rPr lang="ru-RU" sz="16000" b="1" dirty="0" err="1">
                <a:solidFill>
                  <a:schemeClr val="bg1"/>
                </a:solidFill>
                <a:latin typeface="Arial" panose="020B0604020202020204" pitchFamily="34" charset="0"/>
                <a:cs typeface="Arial" panose="020B0604020202020204" pitchFamily="34" charset="0"/>
              </a:rPr>
              <a:t>організації</a:t>
            </a:r>
            <a:r>
              <a:rPr lang="ru-RU" sz="16000" b="1" dirty="0">
                <a:solidFill>
                  <a:schemeClr val="bg1"/>
                </a:solidFill>
                <a:latin typeface="Arial" panose="020B0604020202020204" pitchFamily="34" charset="0"/>
                <a:cs typeface="Arial" panose="020B0604020202020204" pitchFamily="34" charset="0"/>
              </a:rPr>
              <a:t> </a:t>
            </a:r>
            <a:endParaRPr lang="ru-RU" sz="16000" b="1" dirty="0" smtClean="0">
              <a:solidFill>
                <a:schemeClr val="bg1"/>
              </a:solidFill>
              <a:latin typeface="Arial" panose="020B0604020202020204" pitchFamily="34" charset="0"/>
              <a:cs typeface="Arial" panose="020B0604020202020204" pitchFamily="34" charset="0"/>
            </a:endParaRPr>
          </a:p>
          <a:p>
            <a:pPr indent="1588" algn="ctr" defTabSz="179388">
              <a:lnSpc>
                <a:spcPct val="120000"/>
              </a:lnSpc>
              <a:spcAft>
                <a:spcPts val="0"/>
              </a:spcAft>
            </a:pPr>
            <a:r>
              <a:rPr lang="ru-RU" sz="16000" b="1" dirty="0" smtClean="0">
                <a:solidFill>
                  <a:schemeClr val="bg1"/>
                </a:solidFill>
                <a:latin typeface="Arial" panose="020B0604020202020204" pitchFamily="34" charset="0"/>
                <a:cs typeface="Arial" panose="020B0604020202020204" pitchFamily="34" charset="0"/>
              </a:rPr>
              <a:t>та </a:t>
            </a:r>
            <a:r>
              <a:rPr lang="ru-RU" sz="16000" b="1" dirty="0" err="1">
                <a:solidFill>
                  <a:schemeClr val="bg1"/>
                </a:solidFill>
                <a:latin typeface="Arial" panose="020B0604020202020204" pitchFamily="34" charset="0"/>
                <a:cs typeface="Arial" panose="020B0604020202020204" pitchFamily="34" charset="0"/>
              </a:rPr>
              <a:t>проведення</a:t>
            </a:r>
            <a:r>
              <a:rPr lang="ru-RU" sz="16000" b="1" dirty="0">
                <a:solidFill>
                  <a:schemeClr val="bg1"/>
                </a:solidFill>
                <a:latin typeface="Arial" panose="020B0604020202020204" pitchFamily="34" charset="0"/>
                <a:cs typeface="Arial" panose="020B0604020202020204" pitchFamily="34" charset="0"/>
              </a:rPr>
              <a:t> практик</a:t>
            </a:r>
            <a:endParaRPr lang="ru-RU" sz="16000" b="1" dirty="0" smtClean="0">
              <a:solidFill>
                <a:schemeClr val="bg1"/>
              </a:solidFill>
              <a:latin typeface="Arial" panose="020B0604020202020204" pitchFamily="34" charset="0"/>
              <a:ea typeface="Calibri" panose="020F0502020204030204" pitchFamily="34" charset="0"/>
              <a:cs typeface="Arial" panose="020B0604020202020204" pitchFamily="34" charset="0"/>
            </a:endParaRPr>
          </a:p>
          <a:p>
            <a:pPr indent="1588" defTabSz="179388">
              <a:lnSpc>
                <a:spcPct val="120000"/>
              </a:lnSpc>
              <a:spcAft>
                <a:spcPts val="0"/>
              </a:spcAft>
            </a:pPr>
            <a:endParaRPr lang="ru-RU" sz="9200" b="1" dirty="0" smtClean="0">
              <a:solidFill>
                <a:srgbClr val="FF0000"/>
              </a:solidFill>
              <a:latin typeface="Arial" panose="020B0604020202020204" pitchFamily="34" charset="0"/>
              <a:ea typeface="Calibri" panose="020F0502020204030204" pitchFamily="34" charset="0"/>
              <a:cs typeface="Arial" panose="020B0604020202020204" pitchFamily="34" charset="0"/>
            </a:endParaRPr>
          </a:p>
          <a:p>
            <a:pPr indent="1588" defTabSz="179388">
              <a:lnSpc>
                <a:spcPct val="120000"/>
              </a:lnSpc>
              <a:spcAft>
                <a:spcPts val="0"/>
              </a:spcAft>
            </a:pPr>
            <a:endParaRPr lang="ru-RU" sz="9200" b="1" dirty="0" smtClean="0">
              <a:solidFill>
                <a:srgbClr val="FF0000"/>
              </a:solidFill>
              <a:latin typeface="Arial" panose="020B0604020202020204" pitchFamily="34" charset="0"/>
              <a:ea typeface="Calibri" panose="020F0502020204030204" pitchFamily="34" charset="0"/>
              <a:cs typeface="Arial" panose="020B0604020202020204" pitchFamily="34" charset="0"/>
            </a:endParaRPr>
          </a:p>
          <a:p>
            <a:pPr indent="1588" defTabSz="179388">
              <a:lnSpc>
                <a:spcPct val="120000"/>
              </a:lnSpc>
              <a:spcAft>
                <a:spcPts val="0"/>
              </a:spcAft>
            </a:pPr>
            <a:r>
              <a:rPr lang="ru-RU" sz="9200" b="1" dirty="0" smtClean="0">
                <a:solidFill>
                  <a:srgbClr val="FF0000"/>
                </a:solidFill>
                <a:latin typeface="Arial" panose="020B0604020202020204" pitchFamily="34" charset="0"/>
                <a:ea typeface="Calibri" panose="020F0502020204030204" pitchFamily="34" charset="0"/>
                <a:cs typeface="Arial" panose="020B0604020202020204" pitchFamily="34" charset="0"/>
              </a:rPr>
              <a:t>Центр </a:t>
            </a:r>
            <a:r>
              <a:rPr lang="ru-RU" sz="9200" b="1" dirty="0" err="1" smtClean="0">
                <a:solidFill>
                  <a:srgbClr val="FF0000"/>
                </a:solidFill>
                <a:latin typeface="Arial" panose="020B0604020202020204" pitchFamily="34" charset="0"/>
                <a:ea typeface="Calibri" panose="020F0502020204030204" pitchFamily="34" charset="0"/>
                <a:cs typeface="Arial" panose="020B0604020202020204" pitchFamily="34" charset="0"/>
              </a:rPr>
              <a:t>експертизи</a:t>
            </a:r>
            <a:r>
              <a:rPr lang="ru-RU" sz="9200" b="1" dirty="0" smtClean="0">
                <a:solidFill>
                  <a:srgbClr val="FF0000"/>
                </a:solidFill>
                <a:latin typeface="Arial" panose="020B0604020202020204" pitchFamily="34" charset="0"/>
                <a:ea typeface="Calibri" panose="020F0502020204030204" pitchFamily="34" charset="0"/>
                <a:cs typeface="Arial" panose="020B0604020202020204" pitchFamily="34" charset="0"/>
              </a:rPr>
              <a:t> та </a:t>
            </a:r>
            <a:r>
              <a:rPr lang="ru-RU" sz="9200" b="1" dirty="0" err="1" smtClean="0">
                <a:solidFill>
                  <a:srgbClr val="FF0000"/>
                </a:solidFill>
                <a:latin typeface="Arial" panose="020B0604020202020204" pitchFamily="34" charset="0"/>
                <a:ea typeface="Calibri" panose="020F0502020204030204" pitchFamily="34" charset="0"/>
                <a:cs typeface="Arial" panose="020B0604020202020204" pitchFamily="34" charset="0"/>
              </a:rPr>
              <a:t>моніторингу</a:t>
            </a:r>
            <a:r>
              <a:rPr lang="ru-RU" sz="9200" b="1" dirty="0" smtClean="0">
                <a:solidFill>
                  <a:srgbClr val="FF0000"/>
                </a:solidFill>
                <a:latin typeface="Arial" panose="020B0604020202020204" pitchFamily="34" charset="0"/>
                <a:ea typeface="Calibri" panose="020F0502020204030204" pitchFamily="34" charset="0"/>
                <a:cs typeface="Arial" panose="020B0604020202020204" pitchFamily="34" charset="0"/>
              </a:rPr>
              <a:t> </a:t>
            </a:r>
            <a:r>
              <a:rPr lang="ru-RU" sz="9200" b="1" dirty="0" err="1" smtClean="0">
                <a:solidFill>
                  <a:srgbClr val="FF0000"/>
                </a:solidFill>
                <a:latin typeface="Arial" panose="020B0604020202020204" pitchFamily="34" charset="0"/>
                <a:ea typeface="Calibri" panose="020F0502020204030204" pitchFamily="34" charset="0"/>
                <a:cs typeface="Arial" panose="020B0604020202020204" pitchFamily="34" charset="0"/>
              </a:rPr>
              <a:t>якості</a:t>
            </a:r>
            <a:r>
              <a:rPr lang="ru-RU" sz="9200" b="1" dirty="0" smtClean="0">
                <a:solidFill>
                  <a:srgbClr val="FF0000"/>
                </a:solidFill>
                <a:latin typeface="Arial" panose="020B0604020202020204" pitchFamily="34" charset="0"/>
                <a:ea typeface="Calibri" panose="020F0502020204030204" pitchFamily="34" charset="0"/>
                <a:cs typeface="Arial" panose="020B0604020202020204" pitchFamily="34" charset="0"/>
              </a:rPr>
              <a:t> </a:t>
            </a:r>
            <a:r>
              <a:rPr lang="ru-RU" sz="9200" b="1" dirty="0" err="1" smtClean="0">
                <a:solidFill>
                  <a:srgbClr val="FF0000"/>
                </a:solidFill>
                <a:latin typeface="Arial" panose="020B0604020202020204" pitchFamily="34" charset="0"/>
                <a:ea typeface="Calibri" panose="020F0502020204030204" pitchFamily="34" charset="0"/>
                <a:cs typeface="Arial" panose="020B0604020202020204" pitchFamily="34" charset="0"/>
              </a:rPr>
              <a:t>освітньої</a:t>
            </a:r>
            <a:r>
              <a:rPr lang="ru-RU" sz="92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ru-RU" sz="9200" b="1" dirty="0" err="1" smtClean="0">
                <a:solidFill>
                  <a:srgbClr val="FF0000"/>
                </a:solidFill>
                <a:latin typeface="Arial" panose="020B0604020202020204" pitchFamily="34" charset="0"/>
                <a:ea typeface="Calibri" panose="020F0502020204030204" pitchFamily="34" charset="0"/>
                <a:cs typeface="Arial" panose="020B0604020202020204" pitchFamily="34" charset="0"/>
              </a:rPr>
              <a:t>діяльності</a:t>
            </a:r>
            <a:endParaRPr lang="ru-RU" sz="9200" b="1"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indent="1588" defTabSz="179388">
              <a:lnSpc>
                <a:spcPct val="120000"/>
              </a:lnSpc>
              <a:spcAft>
                <a:spcPts val="0"/>
              </a:spcAft>
            </a:pPr>
            <a:endParaRPr lang="ru-RU" sz="9200" b="1" dirty="0" smtClean="0">
              <a:solidFill>
                <a:srgbClr val="FF0000"/>
              </a:solidFill>
              <a:latin typeface="Arial" panose="020B0604020202020204" pitchFamily="34" charset="0"/>
              <a:ea typeface="Calibri" panose="020F0502020204030204" pitchFamily="34" charset="0"/>
              <a:cs typeface="Arial" panose="020B0604020202020204" pitchFamily="34" charset="0"/>
            </a:endParaRPr>
          </a:p>
          <a:p>
            <a:pPr indent="1588" algn="ctr" defTabSz="179388">
              <a:lnSpc>
                <a:spcPct val="120000"/>
              </a:lnSpc>
              <a:spcAft>
                <a:spcPts val="0"/>
              </a:spcAft>
            </a:pPr>
            <a:r>
              <a:rPr lang="uk-UA" sz="9200" b="1" dirty="0" smtClean="0">
                <a:solidFill>
                  <a:srgbClr val="FF0000"/>
                </a:solidFill>
                <a:latin typeface="Arial" panose="020B0604020202020204" pitchFamily="34" charset="0"/>
                <a:ea typeface="Calibri" panose="020F0502020204030204" pitchFamily="34" charset="0"/>
                <a:cs typeface="Arial" panose="020B0604020202020204" pitchFamily="34" charset="0"/>
              </a:rPr>
              <a:t> </a:t>
            </a:r>
            <a:r>
              <a:rPr lang="uk-UA" sz="11200" dirty="0" smtClean="0">
                <a:solidFill>
                  <a:srgbClr val="0070C0"/>
                </a:solidFill>
                <a:latin typeface="Arial Black" panose="020B0A04020102020204" pitchFamily="34" charset="0"/>
                <a:cs typeface="Times New Roman" pitchFamily="18" charset="0"/>
              </a:rPr>
              <a:t>2022 </a:t>
            </a:r>
            <a:r>
              <a:rPr lang="uk-UA" sz="11200">
                <a:solidFill>
                  <a:srgbClr val="0070C0"/>
                </a:solidFill>
                <a:latin typeface="Arial Black" panose="020B0A04020102020204" pitchFamily="34" charset="0"/>
                <a:cs typeface="Times New Roman" pitchFamily="18" charset="0"/>
              </a:rPr>
              <a:t>– </a:t>
            </a:r>
            <a:r>
              <a:rPr lang="uk-UA" sz="11200" smtClean="0">
                <a:solidFill>
                  <a:srgbClr val="0070C0"/>
                </a:solidFill>
                <a:latin typeface="Arial Black" panose="020B0A04020102020204" pitchFamily="34" charset="0"/>
                <a:cs typeface="Times New Roman" pitchFamily="18" charset="0"/>
              </a:rPr>
              <a:t>2023 </a:t>
            </a:r>
            <a:r>
              <a:rPr lang="uk-UA" sz="11200" dirty="0">
                <a:solidFill>
                  <a:srgbClr val="0070C0"/>
                </a:solidFill>
                <a:latin typeface="Arial Black" panose="020B0A04020102020204" pitchFamily="34" charset="0"/>
                <a:cs typeface="Times New Roman" pitchFamily="18" charset="0"/>
              </a:rPr>
              <a:t>навчальний рік</a:t>
            </a:r>
          </a:p>
          <a:p>
            <a:pPr algn="ctr"/>
            <a:endParaRPr lang="uk-UA" sz="8600" dirty="0">
              <a:solidFill>
                <a:schemeClr val="bg1"/>
              </a:solidFill>
              <a:latin typeface="Times New Roman" pitchFamily="18" charset="0"/>
              <a:ea typeface="+mj-ea"/>
              <a:cs typeface="Times New Roman" pitchFamily="18" charset="0"/>
            </a:endParaRPr>
          </a:p>
          <a:p>
            <a:pPr algn="ctr"/>
            <a:endParaRPr lang="uk-UA" sz="3600" dirty="0" smtClean="0">
              <a:solidFill>
                <a:schemeClr val="bg1"/>
              </a:solidFill>
              <a:latin typeface="Times New Roman" pitchFamily="18" charset="0"/>
              <a:ea typeface="+mj-ea"/>
              <a:cs typeface="Times New Roman" pitchFamily="18" charset="0"/>
            </a:endParaRPr>
          </a:p>
          <a:p>
            <a:pPr algn="ctr"/>
            <a:endParaRPr lang="uk-UA" sz="3600" dirty="0">
              <a:solidFill>
                <a:schemeClr val="bg1"/>
              </a:solidFill>
              <a:latin typeface="Times New Roman" pitchFamily="18" charset="0"/>
              <a:ea typeface="+mj-ea"/>
              <a:cs typeface="Times New Roman" pitchFamily="18" charset="0"/>
            </a:endParaRPr>
          </a:p>
          <a:p>
            <a:pPr lvl="0" algn="ctr">
              <a:buClr>
                <a:srgbClr val="40BAD2"/>
              </a:buClr>
            </a:pPr>
            <a:endParaRPr lang="uk-UA" sz="3600" dirty="0">
              <a:solidFill>
                <a:srgbClr val="FFFFFF"/>
              </a:solidFill>
              <a:latin typeface="Times New Roman" pitchFamily="18" charset="0"/>
              <a:cs typeface="Times New Roman" pitchFamily="18" charset="0"/>
            </a:endParaRPr>
          </a:p>
          <a:p>
            <a:pPr algn="ctr"/>
            <a:endParaRPr lang="uk-UA" sz="3600" dirty="0">
              <a:solidFill>
                <a:schemeClr val="bg1"/>
              </a:solidFill>
              <a:latin typeface="Times New Roman" pitchFamily="18" charset="0"/>
              <a:ea typeface="+mj-ea"/>
              <a:cs typeface="Times New Roman" pitchFamily="18" charset="0"/>
            </a:endParaRPr>
          </a:p>
          <a:p>
            <a:pPr algn="ctr"/>
            <a:endParaRPr lang="uk-UA" sz="3600" dirty="0" smtClean="0">
              <a:solidFill>
                <a:srgbClr val="0070C0"/>
              </a:solidFill>
              <a:latin typeface="Arial Black" panose="020B0A04020102020204" pitchFamily="34" charset="0"/>
              <a:ea typeface="+mj-ea"/>
              <a:cs typeface="Times New Roman" pitchFamily="18" charset="0"/>
            </a:endParaRPr>
          </a:p>
          <a:p>
            <a:pPr algn="ctr"/>
            <a:endParaRPr lang="uk-UA" sz="3600" dirty="0">
              <a:solidFill>
                <a:srgbClr val="0070C0"/>
              </a:solidFill>
              <a:latin typeface="Arial Black" panose="020B0A04020102020204" pitchFamily="34" charset="0"/>
              <a:ea typeface="+mj-ea"/>
              <a:cs typeface="Times New Roman" pitchFamily="18" charset="0"/>
            </a:endParaRPr>
          </a:p>
          <a:p>
            <a:pPr algn="ctr"/>
            <a:endParaRPr lang="uk-UA" sz="3600" dirty="0" smtClean="0">
              <a:solidFill>
                <a:srgbClr val="0070C0"/>
              </a:solidFill>
              <a:latin typeface="Arial Black" panose="020B0A04020102020204" pitchFamily="34" charset="0"/>
              <a:ea typeface="+mj-ea"/>
              <a:cs typeface="Times New Roman" pitchFamily="18" charset="0"/>
            </a:endParaRPr>
          </a:p>
          <a:p>
            <a:pPr algn="ctr"/>
            <a:endParaRPr lang="uk-UA" sz="3600" dirty="0">
              <a:solidFill>
                <a:srgbClr val="0070C0"/>
              </a:solidFill>
              <a:latin typeface="Arial Black" panose="020B0A04020102020204" pitchFamily="34" charset="0"/>
              <a:ea typeface="+mj-ea"/>
              <a:cs typeface="Times New Roman" pitchFamily="18" charset="0"/>
            </a:endParaRPr>
          </a:p>
          <a:p>
            <a:pPr algn="ctr"/>
            <a:endParaRPr lang="uk-UA" sz="3600" dirty="0" smtClean="0">
              <a:solidFill>
                <a:srgbClr val="0070C0"/>
              </a:solidFill>
              <a:latin typeface="Arial Black" panose="020B0A04020102020204" pitchFamily="34" charset="0"/>
              <a:ea typeface="+mj-ea"/>
              <a:cs typeface="Times New Roman" pitchFamily="18" charset="0"/>
            </a:endParaRPr>
          </a:p>
        </p:txBody>
      </p:sp>
      <p:pic>
        <p:nvPicPr>
          <p:cNvPr id="6" name="Рисунок 5"/>
          <p:cNvPicPr>
            <a:picLocks noChangeAspect="1"/>
          </p:cNvPicPr>
          <p:nvPr/>
        </p:nvPicPr>
        <p:blipFill>
          <a:blip r:embed="rId2"/>
          <a:stretch>
            <a:fillRect/>
          </a:stretch>
        </p:blipFill>
        <p:spPr>
          <a:xfrm>
            <a:off x="9293290" y="0"/>
            <a:ext cx="2898710" cy="3135086"/>
          </a:xfrm>
          <a:prstGeom prst="rect">
            <a:avLst/>
          </a:prstGeom>
          <a:solidFill>
            <a:schemeClr val="bg1"/>
          </a:solidFill>
          <a:ln>
            <a:solidFill>
              <a:srgbClr val="FFFFFF"/>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pic>
      <p:pic>
        <p:nvPicPr>
          <p:cNvPr id="8" name="Рисунок 7"/>
          <p:cNvPicPr>
            <a:picLocks noChangeAspect="1"/>
          </p:cNvPicPr>
          <p:nvPr/>
        </p:nvPicPr>
        <p:blipFill>
          <a:blip r:embed="rId3"/>
          <a:stretch>
            <a:fillRect/>
          </a:stretch>
        </p:blipFill>
        <p:spPr>
          <a:xfrm>
            <a:off x="9283958" y="3579326"/>
            <a:ext cx="2908041" cy="2513564"/>
          </a:xfrm>
          <a:prstGeom prst="rect">
            <a:avLst/>
          </a:prstGeom>
        </p:spPr>
      </p:pic>
    </p:spTree>
    <p:extLst>
      <p:ext uri="{BB962C8B-B14F-4D97-AF65-F5344CB8AC3E}">
        <p14:creationId xmlns:p14="http://schemas.microsoft.com/office/powerpoint/2010/main" val="841645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5111" y="1128408"/>
            <a:ext cx="2947482" cy="4601183"/>
          </a:xfrm>
        </p:spPr>
        <p:txBody>
          <a:bodyPr>
            <a:normAutofit/>
          </a:bodyPr>
          <a:lstStyle/>
          <a:p>
            <a:pPr lvl="0">
              <a:lnSpc>
                <a:spcPct val="115000"/>
              </a:lnSpc>
              <a:spcAft>
                <a:spcPts val="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Як Ви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вважаєте</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чи</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відповідають</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завдання</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програми</a:t>
            </a:r>
            <a:r>
              <a:rPr lang="ru-RU" sz="2800" dirty="0">
                <a:latin typeface="Times New Roman" panose="02020603050405020304" pitchFamily="18" charset="0"/>
                <a:ea typeface="Calibri" panose="020F0502020204030204" pitchFamily="34" charset="0"/>
                <a:cs typeface="Times New Roman" panose="02020603050405020304" pitchFamily="18" charset="0"/>
              </a:rPr>
              <a:t> практики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Вашій</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uk-UA" sz="2800" dirty="0">
                <a:latin typeface="Calibri" panose="020F0502020204030204" pitchFamily="34" charset="0"/>
                <a:ea typeface="Calibri" panose="020F0502020204030204" pitchFamily="34" charset="0"/>
                <a:cs typeface="Times New Roman" panose="02020603050405020304" pitchFamily="18" charset="0"/>
              </a:rPr>
              <a:t/>
            </a:r>
            <a:br>
              <a:rPr lang="uk-UA" sz="2800" dirty="0">
                <a:latin typeface="Calibri" panose="020F0502020204030204" pitchFamily="34" charset="0"/>
                <a:ea typeface="Calibri" panose="020F0502020204030204" pitchFamily="34" charset="0"/>
                <a:cs typeface="Times New Roman" panose="02020603050405020304" pitchFamily="18" charset="0"/>
              </a:rPr>
            </a:br>
            <a:r>
              <a:rPr lang="ru-RU" sz="2800" dirty="0" err="1">
                <a:latin typeface="Times New Roman" panose="02020603050405020304" pitchFamily="18" charset="0"/>
                <a:ea typeface="Calibri" panose="020F0502020204030204" pitchFamily="34" charset="0"/>
                <a:cs typeface="Times New Roman" panose="02020603050405020304" pitchFamily="18" charset="0"/>
              </a:rPr>
              <a:t>майбутній</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професії</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r>
              <a:rPr lang="uk-UA" sz="2800" dirty="0">
                <a:latin typeface="Calibri" panose="020F0502020204030204" pitchFamily="34" charset="0"/>
                <a:ea typeface="Calibri" panose="020F0502020204030204" pitchFamily="34" charset="0"/>
                <a:cs typeface="Times New Roman" panose="02020603050405020304" pitchFamily="18" charset="0"/>
              </a:rPr>
              <a:t/>
            </a:r>
            <a:br>
              <a:rPr lang="uk-UA" sz="2800" dirty="0">
                <a:latin typeface="Calibri" panose="020F0502020204030204" pitchFamily="34" charset="0"/>
                <a:ea typeface="Calibri" panose="020F0502020204030204" pitchFamily="34" charset="0"/>
                <a:cs typeface="Times New Roman" panose="02020603050405020304" pitchFamily="18" charset="0"/>
              </a:rPr>
            </a:br>
            <a:r>
              <a:rPr lang="uk-UA" sz="2800" dirty="0" smtClean="0">
                <a:latin typeface="Calibri" panose="020F0502020204030204" pitchFamily="34" charset="0"/>
                <a:ea typeface="Calibri" panose="020F0502020204030204" pitchFamily="34" charset="0"/>
                <a:cs typeface="Times New Roman" panose="02020603050405020304" pitchFamily="18" charset="0"/>
              </a:rPr>
              <a:t> - </a:t>
            </a:r>
            <a:r>
              <a:rPr lang="ru-RU" sz="2800" dirty="0" smtClean="0">
                <a:latin typeface="Times New Roman" panose="02020603050405020304" pitchFamily="18" charset="0"/>
                <a:ea typeface="Times New Roman" panose="02020603050405020304" pitchFamily="18" charset="0"/>
                <a:cs typeface="Times New Roman" panose="02020603050405020304" pitchFamily="18" charset="0"/>
              </a:rPr>
              <a:t>Так</a:t>
            </a:r>
            <a:r>
              <a:rPr lang="uk-UA" sz="2800" dirty="0">
                <a:latin typeface="Calibri" panose="020F0502020204030204" pitchFamily="34" charset="0"/>
                <a:ea typeface="Calibri" panose="020F0502020204030204" pitchFamily="34" charset="0"/>
                <a:cs typeface="Times New Roman" panose="02020603050405020304" pitchFamily="18" charset="0"/>
              </a:rPr>
              <a:t/>
            </a:r>
            <a:br>
              <a:rPr lang="uk-UA" sz="2800" dirty="0">
                <a:latin typeface="Calibri" panose="020F0502020204030204" pitchFamily="34" charset="0"/>
                <a:ea typeface="Calibri" panose="020F0502020204030204" pitchFamily="34" charset="0"/>
                <a:cs typeface="Times New Roman" panose="02020603050405020304" pitchFamily="18" charset="0"/>
              </a:rPr>
            </a:br>
            <a:r>
              <a:rPr lang="uk-UA" sz="2800" dirty="0" smtClean="0">
                <a:latin typeface="Calibri" panose="020F0502020204030204" pitchFamily="34" charset="0"/>
                <a:ea typeface="Calibri" panose="020F0502020204030204" pitchFamily="34" charset="0"/>
                <a:cs typeface="Times New Roman" panose="02020603050405020304" pitchFamily="18" charset="0"/>
              </a:rPr>
              <a:t> - </a:t>
            </a:r>
            <a:r>
              <a:rPr lang="ru-RU" sz="2800" dirty="0" err="1" smtClean="0">
                <a:latin typeface="Times New Roman" panose="02020603050405020304" pitchFamily="18" charset="0"/>
                <a:ea typeface="Times New Roman" panose="02020603050405020304" pitchFamily="18" charset="0"/>
                <a:cs typeface="Times New Roman" panose="02020603050405020304" pitchFamily="18" charset="0"/>
              </a:rPr>
              <a:t>Ні</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90598" y="104138"/>
            <a:ext cx="1091279" cy="1219306"/>
          </a:xfrm>
          <a:prstGeom prst="rect">
            <a:avLst/>
          </a:prstGeom>
        </p:spPr>
      </p:pic>
      <p:pic>
        <p:nvPicPr>
          <p:cNvPr id="3" name="Рисунок 2"/>
          <p:cNvPicPr>
            <a:picLocks noChangeAspect="1"/>
          </p:cNvPicPr>
          <p:nvPr/>
        </p:nvPicPr>
        <p:blipFill>
          <a:blip r:embed="rId3"/>
          <a:stretch>
            <a:fillRect/>
          </a:stretch>
        </p:blipFill>
        <p:spPr>
          <a:xfrm>
            <a:off x="3313876" y="917448"/>
            <a:ext cx="8695244" cy="5023104"/>
          </a:xfrm>
          <a:prstGeom prst="rect">
            <a:avLst/>
          </a:prstGeom>
        </p:spPr>
      </p:pic>
    </p:spTree>
    <p:extLst>
      <p:ext uri="{BB962C8B-B14F-4D97-AF65-F5344CB8AC3E}">
        <p14:creationId xmlns:p14="http://schemas.microsoft.com/office/powerpoint/2010/main" val="3612979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344" y="1365504"/>
            <a:ext cx="3127249" cy="4693920"/>
          </a:xfrm>
        </p:spPr>
        <p:txBody>
          <a:bodyPr>
            <a:noAutofit/>
          </a:bodyPr>
          <a:lstStyle/>
          <a:p>
            <a:pPr lvl="0"/>
            <a:r>
              <a:rPr lang="ru-RU" sz="2800" dirty="0" err="1">
                <a:latin typeface="Times New Roman" panose="02020603050405020304" pitchFamily="18" charset="0"/>
                <a:cs typeface="Times New Roman" panose="02020603050405020304" pitchFamily="18" charset="0"/>
              </a:rPr>
              <a:t>Чи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сприяло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проходження</a:t>
            </a:r>
            <a:r>
              <a:rPr lang="ru-RU" sz="2800" dirty="0">
                <a:latin typeface="Times New Roman" panose="02020603050405020304" pitchFamily="18" charset="0"/>
                <a:cs typeface="Times New Roman" panose="02020603050405020304" pitchFamily="18" charset="0"/>
              </a:rPr>
              <a:t> практики  </a:t>
            </a: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err="1" smtClean="0">
                <a:latin typeface="Times New Roman" panose="02020603050405020304" pitchFamily="18" charset="0"/>
                <a:cs typeface="Times New Roman" panose="02020603050405020304" pitchFamily="18" charset="0"/>
              </a:rPr>
              <a:t>підвищенню</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рівня</a:t>
            </a:r>
            <a:r>
              <a:rPr lang="ru-RU" sz="2800" dirty="0">
                <a:latin typeface="Times New Roman" panose="02020603050405020304" pitchFamily="18" charset="0"/>
                <a:cs typeface="Times New Roman" panose="02020603050405020304" pitchFamily="18" charset="0"/>
              </a:rPr>
              <a:t> Ваших </a:t>
            </a:r>
            <a:r>
              <a:rPr lang="ru-RU" sz="2800" dirty="0" err="1">
                <a:latin typeface="Times New Roman" panose="02020603050405020304" pitchFamily="18" charset="0"/>
                <a:cs typeface="Times New Roman" panose="02020603050405020304" pitchFamily="18" charset="0"/>
              </a:rPr>
              <a:t>знань</a:t>
            </a:r>
            <a:r>
              <a:rPr lang="ru-RU" sz="2800" dirty="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
            </a:r>
            <a:br>
              <a:rPr lang="uk-UA"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професійних</a:t>
            </a:r>
            <a:r>
              <a:rPr lang="ru-RU" sz="2800" dirty="0">
                <a:latin typeface="Times New Roman" panose="02020603050405020304" pitchFamily="18" charset="0"/>
                <a:cs typeface="Times New Roman" panose="02020603050405020304" pitchFamily="18" charset="0"/>
              </a:rPr>
              <a:t> компетентностей та </a:t>
            </a:r>
            <a:r>
              <a:rPr lang="ru-RU" sz="2800" dirty="0" err="1" smtClean="0">
                <a:latin typeface="Times New Roman" panose="02020603050405020304" pitchFamily="18" charset="0"/>
                <a:cs typeface="Times New Roman" panose="02020603050405020304" pitchFamily="18" charset="0"/>
              </a:rPr>
              <a:t>практичних</a:t>
            </a:r>
            <a:r>
              <a:rPr lang="ru-RU" sz="2800" dirty="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навичок</a:t>
            </a:r>
            <a:r>
              <a:rPr lang="ru-RU" sz="2800" dirty="0">
                <a:latin typeface="Times New Roman" panose="02020603050405020304" pitchFamily="18" charset="0"/>
                <a:cs typeface="Times New Roman" panose="02020603050405020304" pitchFamily="18" charset="0"/>
              </a:rPr>
              <a:t>?</a:t>
            </a:r>
            <a:r>
              <a:rPr lang="uk-UA" sz="2800" dirty="0">
                <a:latin typeface="Times New Roman" panose="02020603050405020304" pitchFamily="18" charset="0"/>
                <a:cs typeface="Times New Roman" panose="02020603050405020304" pitchFamily="18" charset="0"/>
              </a:rPr>
              <a:t/>
            </a:r>
            <a:br>
              <a:rPr lang="uk-UA" sz="2800" dirty="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 - </a:t>
            </a:r>
            <a:r>
              <a:rPr lang="ru-RU" sz="2800" dirty="0" smtClean="0">
                <a:latin typeface="Times New Roman" panose="02020603050405020304" pitchFamily="18" charset="0"/>
                <a:cs typeface="Times New Roman" panose="02020603050405020304" pitchFamily="18" charset="0"/>
              </a:rPr>
              <a:t>Так</a:t>
            </a:r>
            <a:r>
              <a:rPr lang="uk-UA" sz="2800" dirty="0">
                <a:latin typeface="Times New Roman" panose="02020603050405020304" pitchFamily="18" charset="0"/>
                <a:cs typeface="Times New Roman" panose="02020603050405020304" pitchFamily="18" charset="0"/>
              </a:rPr>
              <a:t/>
            </a:r>
            <a:br>
              <a:rPr lang="uk-UA" sz="2800" dirty="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 - </a:t>
            </a:r>
            <a:r>
              <a:rPr lang="ru-RU" sz="2800" dirty="0" err="1" smtClean="0">
                <a:latin typeface="Times New Roman" panose="02020603050405020304" pitchFamily="18" charset="0"/>
                <a:cs typeface="Times New Roman" panose="02020603050405020304" pitchFamily="18" charset="0"/>
              </a:rPr>
              <a:t>Ні</a:t>
            </a:r>
            <a:r>
              <a:rPr lang="uk-UA" sz="2800" dirty="0">
                <a:latin typeface="Times New Roman" panose="02020603050405020304" pitchFamily="18" charset="0"/>
                <a:cs typeface="Times New Roman" panose="02020603050405020304" pitchFamily="18" charset="0"/>
              </a:rPr>
              <a:t/>
            </a:r>
            <a:br>
              <a:rPr lang="uk-UA" sz="2800" dirty="0">
                <a:latin typeface="Times New Roman" panose="02020603050405020304" pitchFamily="18" charset="0"/>
                <a:cs typeface="Times New Roman" panose="02020603050405020304" pitchFamily="18" charset="0"/>
              </a:rPr>
            </a:br>
            <a:endParaRPr lang="uk-UA" sz="2800" spc="0" dirty="0">
              <a:solidFill>
                <a:srgbClr val="000000"/>
              </a:solidFill>
              <a:latin typeface="Times New Roman" panose="02020603050405020304" pitchFamily="18" charset="0"/>
              <a:ea typeface="Arial" panose="020B0604020202020204" pitchFamily="34"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90598" y="104138"/>
            <a:ext cx="1091279" cy="1219306"/>
          </a:xfrm>
          <a:prstGeom prst="rect">
            <a:avLst/>
          </a:prstGeom>
        </p:spPr>
      </p:pic>
      <p:pic>
        <p:nvPicPr>
          <p:cNvPr id="3" name="Рисунок 2"/>
          <p:cNvPicPr>
            <a:picLocks noChangeAspect="1"/>
          </p:cNvPicPr>
          <p:nvPr/>
        </p:nvPicPr>
        <p:blipFill>
          <a:blip r:embed="rId3"/>
          <a:stretch>
            <a:fillRect/>
          </a:stretch>
        </p:blipFill>
        <p:spPr>
          <a:xfrm>
            <a:off x="3265501" y="941832"/>
            <a:ext cx="8707043" cy="4974335"/>
          </a:xfrm>
          <a:prstGeom prst="rect">
            <a:avLst/>
          </a:prstGeom>
        </p:spPr>
      </p:pic>
    </p:spTree>
    <p:extLst>
      <p:ext uri="{BB962C8B-B14F-4D97-AF65-F5344CB8AC3E}">
        <p14:creationId xmlns:p14="http://schemas.microsoft.com/office/powerpoint/2010/main" val="4049556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5111" y="1128408"/>
            <a:ext cx="2947482" cy="4601183"/>
          </a:xfrm>
        </p:spPr>
        <p:txBody>
          <a:bodyPr>
            <a:normAutofit/>
          </a:bodyPr>
          <a:lstStyle/>
          <a:p>
            <a:pPr lvl="0"/>
            <a:r>
              <a:rPr lang="ru-RU" sz="3000" dirty="0" err="1">
                <a:latin typeface="Times New Roman" panose="02020603050405020304" pitchFamily="18" charset="0"/>
                <a:cs typeface="Times New Roman" panose="02020603050405020304" pitchFamily="18" charset="0"/>
              </a:rPr>
              <a:t>Чи</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був</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забезпечений</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під</a:t>
            </a:r>
            <a:r>
              <a:rPr lang="ru-RU" sz="3000" dirty="0">
                <a:latin typeface="Times New Roman" panose="02020603050405020304" pitchFamily="18" charset="0"/>
                <a:cs typeface="Times New Roman" panose="02020603050405020304" pitchFamily="18" charset="0"/>
              </a:rPr>
              <a:t> час </a:t>
            </a:r>
            <a:r>
              <a:rPr lang="ru-RU" sz="3000" dirty="0" err="1">
                <a:latin typeface="Times New Roman" panose="02020603050405020304" pitchFamily="18" charset="0"/>
                <a:cs typeface="Times New Roman" panose="02020603050405020304" pitchFamily="18" charset="0"/>
              </a:rPr>
              <a:t>проходження</a:t>
            </a:r>
            <a:r>
              <a:rPr lang="ru-RU" sz="3000" dirty="0">
                <a:latin typeface="Times New Roman" panose="02020603050405020304" pitchFamily="18" charset="0"/>
                <a:cs typeface="Times New Roman" panose="02020603050405020304" pitchFamily="18" charset="0"/>
              </a:rPr>
              <a:t> практики </a:t>
            </a:r>
            <a:r>
              <a:rPr lang="ru-RU" sz="3000" dirty="0" err="1">
                <a:latin typeface="Times New Roman" panose="02020603050405020304" pitchFamily="18" charset="0"/>
                <a:cs typeface="Times New Roman" panose="02020603050405020304" pitchFamily="18" charset="0"/>
              </a:rPr>
              <a:t>належний</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рівень</a:t>
            </a:r>
            <a:r>
              <a:rPr lang="ru-RU" sz="3000" dirty="0">
                <a:latin typeface="Times New Roman" panose="02020603050405020304" pitchFamily="18" charset="0"/>
                <a:cs typeface="Times New Roman" panose="02020603050405020304" pitchFamily="18" charset="0"/>
              </a:rPr>
              <a:t> </a:t>
            </a:r>
            <a:r>
              <a:rPr lang="uk-UA" sz="3000" dirty="0">
                <a:latin typeface="Times New Roman" panose="02020603050405020304" pitchFamily="18" charset="0"/>
                <a:cs typeface="Times New Roman" panose="02020603050405020304" pitchFamily="18" charset="0"/>
              </a:rPr>
              <a:t/>
            </a:r>
            <a:br>
              <a:rPr lang="uk-UA" sz="3000" dirty="0">
                <a:latin typeface="Times New Roman" panose="02020603050405020304" pitchFamily="18" charset="0"/>
                <a:cs typeface="Times New Roman" panose="02020603050405020304" pitchFamily="18" charset="0"/>
              </a:rPr>
            </a:br>
            <a:r>
              <a:rPr lang="ru-RU" sz="3000" dirty="0" err="1">
                <a:latin typeface="Times New Roman" panose="02020603050405020304" pitchFamily="18" charset="0"/>
                <a:cs typeface="Times New Roman" panose="02020603050405020304" pitchFamily="18" charset="0"/>
              </a:rPr>
              <a:t>професійної</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підготовки</a:t>
            </a:r>
            <a:r>
              <a:rPr lang="ru-RU" sz="3000" dirty="0">
                <a:latin typeface="Times New Roman" panose="02020603050405020304" pitchFamily="18" charset="0"/>
                <a:cs typeface="Times New Roman" panose="02020603050405020304" pitchFamily="18" charset="0"/>
              </a:rPr>
              <a:t>?</a:t>
            </a:r>
            <a:r>
              <a:rPr lang="uk-UA" sz="3000" dirty="0">
                <a:latin typeface="Times New Roman" panose="02020603050405020304" pitchFamily="18" charset="0"/>
                <a:cs typeface="Times New Roman" panose="02020603050405020304" pitchFamily="18" charset="0"/>
              </a:rPr>
              <a:t/>
            </a:r>
            <a:br>
              <a:rPr lang="uk-UA" sz="3000" dirty="0">
                <a:latin typeface="Times New Roman" panose="02020603050405020304" pitchFamily="18" charset="0"/>
                <a:cs typeface="Times New Roman" panose="02020603050405020304" pitchFamily="18" charset="0"/>
              </a:rPr>
            </a:br>
            <a:r>
              <a:rPr lang="uk-UA" sz="3000" dirty="0" smtClean="0">
                <a:latin typeface="Times New Roman" panose="02020603050405020304" pitchFamily="18" charset="0"/>
                <a:cs typeface="Times New Roman" panose="02020603050405020304" pitchFamily="18" charset="0"/>
              </a:rPr>
              <a:t> - </a:t>
            </a:r>
            <a:r>
              <a:rPr lang="ru-RU" sz="3000" dirty="0" smtClean="0">
                <a:latin typeface="Times New Roman" panose="02020603050405020304" pitchFamily="18" charset="0"/>
                <a:cs typeface="Times New Roman" panose="02020603050405020304" pitchFamily="18" charset="0"/>
              </a:rPr>
              <a:t>Так</a:t>
            </a:r>
            <a:r>
              <a:rPr lang="uk-UA" sz="3000" dirty="0">
                <a:latin typeface="Times New Roman" panose="02020603050405020304" pitchFamily="18" charset="0"/>
                <a:cs typeface="Times New Roman" panose="02020603050405020304" pitchFamily="18" charset="0"/>
              </a:rPr>
              <a:t/>
            </a:r>
            <a:br>
              <a:rPr lang="uk-UA" sz="3000" dirty="0">
                <a:latin typeface="Times New Roman" panose="02020603050405020304" pitchFamily="18" charset="0"/>
                <a:cs typeface="Times New Roman" panose="02020603050405020304" pitchFamily="18" charset="0"/>
              </a:rPr>
            </a:br>
            <a:r>
              <a:rPr lang="uk-UA" sz="3000" dirty="0" smtClean="0">
                <a:latin typeface="Times New Roman" panose="02020603050405020304" pitchFamily="18" charset="0"/>
                <a:cs typeface="Times New Roman" panose="02020603050405020304" pitchFamily="18" charset="0"/>
              </a:rPr>
              <a:t> - </a:t>
            </a:r>
            <a:r>
              <a:rPr lang="ru-RU" sz="3000" dirty="0" err="1" smtClean="0">
                <a:latin typeface="Times New Roman" panose="02020603050405020304" pitchFamily="18" charset="0"/>
                <a:cs typeface="Times New Roman" panose="02020603050405020304" pitchFamily="18" charset="0"/>
              </a:rPr>
              <a:t>Ні</a:t>
            </a:r>
            <a:endParaRPr lang="uk-UA" sz="3000" dirty="0">
              <a:latin typeface="Times New Roman" panose="02020603050405020304" pitchFamily="18"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90598" y="104138"/>
            <a:ext cx="1091279" cy="1219306"/>
          </a:xfrm>
          <a:prstGeom prst="rect">
            <a:avLst/>
          </a:prstGeom>
        </p:spPr>
      </p:pic>
      <p:pic>
        <p:nvPicPr>
          <p:cNvPr id="3" name="Рисунок 2"/>
          <p:cNvPicPr>
            <a:picLocks noChangeAspect="1"/>
          </p:cNvPicPr>
          <p:nvPr/>
        </p:nvPicPr>
        <p:blipFill>
          <a:blip r:embed="rId3"/>
          <a:stretch>
            <a:fillRect/>
          </a:stretch>
        </p:blipFill>
        <p:spPr>
          <a:xfrm>
            <a:off x="3267456" y="1033272"/>
            <a:ext cx="8717279" cy="4791456"/>
          </a:xfrm>
          <a:prstGeom prst="rect">
            <a:avLst/>
          </a:prstGeom>
        </p:spPr>
      </p:pic>
    </p:spTree>
    <p:extLst>
      <p:ext uri="{BB962C8B-B14F-4D97-AF65-F5344CB8AC3E}">
        <p14:creationId xmlns:p14="http://schemas.microsoft.com/office/powerpoint/2010/main" val="979510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5111" y="1128408"/>
            <a:ext cx="2947482" cy="4601183"/>
          </a:xfrm>
        </p:spPr>
        <p:txBody>
          <a:bodyPr>
            <a:normAutofit/>
          </a:bodyPr>
          <a:lstStyle/>
          <a:p>
            <a:pPr lvl="0"/>
            <a:r>
              <a:rPr lang="ru-RU" sz="3200" dirty="0" err="1">
                <a:latin typeface="Times New Roman" panose="02020603050405020304" pitchFamily="18" charset="0"/>
                <a:cs typeface="Times New Roman" panose="02020603050405020304" pitchFamily="18" charset="0"/>
              </a:rPr>
              <a:t>Чи</a:t>
            </a:r>
            <a:r>
              <a:rPr lang="ru-RU" sz="3200" dirty="0">
                <a:latin typeface="Times New Roman" panose="02020603050405020304" pitchFamily="18" charset="0"/>
                <a:cs typeface="Times New Roman" panose="02020603050405020304" pitchFamily="18" charset="0"/>
              </a:rPr>
              <a:t> справедливо і </a:t>
            </a:r>
            <a:r>
              <a:rPr lang="ru-RU" sz="3200" dirty="0" err="1">
                <a:latin typeface="Times New Roman" panose="02020603050405020304" pitchFamily="18" charset="0"/>
                <a:cs typeface="Times New Roman" panose="02020603050405020304" pitchFamily="18" charset="0"/>
              </a:rPr>
              <a:t>прозоро</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відбувається</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оцінювання</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результатів</a:t>
            </a:r>
            <a:r>
              <a:rPr lang="ru-RU" sz="3200" dirty="0">
                <a:latin typeface="Times New Roman" panose="02020603050405020304" pitchFamily="18" charset="0"/>
                <a:cs typeface="Times New Roman" panose="02020603050405020304" pitchFamily="18" charset="0"/>
              </a:rPr>
              <a:t> </a:t>
            </a: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практики?</a:t>
            </a: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r>
              <a:rPr lang="uk-UA" sz="3200" dirty="0" smtClean="0">
                <a:latin typeface="Times New Roman" panose="02020603050405020304" pitchFamily="18" charset="0"/>
                <a:cs typeface="Times New Roman" panose="02020603050405020304" pitchFamily="18" charset="0"/>
              </a:rPr>
              <a:t> - </a:t>
            </a:r>
            <a:r>
              <a:rPr lang="ru-RU" sz="3200" dirty="0" smtClean="0">
                <a:latin typeface="Times New Roman" panose="02020603050405020304" pitchFamily="18" charset="0"/>
                <a:cs typeface="Times New Roman" panose="02020603050405020304" pitchFamily="18" charset="0"/>
              </a:rPr>
              <a:t>Так</a:t>
            </a: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r>
              <a:rPr lang="uk-UA" sz="3200" dirty="0" smtClean="0">
                <a:latin typeface="Times New Roman" panose="02020603050405020304" pitchFamily="18" charset="0"/>
                <a:cs typeface="Times New Roman" panose="02020603050405020304" pitchFamily="18" charset="0"/>
              </a:rPr>
              <a:t> - </a:t>
            </a:r>
            <a:r>
              <a:rPr lang="ru-RU" sz="3200" dirty="0" err="1" smtClean="0">
                <a:latin typeface="Times New Roman" panose="02020603050405020304" pitchFamily="18" charset="0"/>
                <a:cs typeface="Times New Roman" panose="02020603050405020304" pitchFamily="18" charset="0"/>
              </a:rPr>
              <a:t>Ні</a:t>
            </a:r>
            <a:endParaRPr lang="uk-UA" sz="3200" dirty="0">
              <a:latin typeface="Times New Roman" panose="02020603050405020304" pitchFamily="18"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90598" y="104138"/>
            <a:ext cx="1091279" cy="1219306"/>
          </a:xfrm>
          <a:prstGeom prst="rect">
            <a:avLst/>
          </a:prstGeom>
        </p:spPr>
      </p:pic>
      <p:pic>
        <p:nvPicPr>
          <p:cNvPr id="3" name="Рисунок 2"/>
          <p:cNvPicPr>
            <a:picLocks noChangeAspect="1"/>
          </p:cNvPicPr>
          <p:nvPr/>
        </p:nvPicPr>
        <p:blipFill>
          <a:blip r:embed="rId3"/>
          <a:stretch>
            <a:fillRect/>
          </a:stretch>
        </p:blipFill>
        <p:spPr>
          <a:xfrm>
            <a:off x="3182112" y="999744"/>
            <a:ext cx="8827007" cy="4815840"/>
          </a:xfrm>
          <a:prstGeom prst="rect">
            <a:avLst/>
          </a:prstGeom>
        </p:spPr>
      </p:pic>
    </p:spTree>
    <p:extLst>
      <p:ext uri="{BB962C8B-B14F-4D97-AF65-F5344CB8AC3E}">
        <p14:creationId xmlns:p14="http://schemas.microsoft.com/office/powerpoint/2010/main" val="831733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 y="987552"/>
            <a:ext cx="3102865" cy="5120640"/>
          </a:xfrm>
        </p:spPr>
        <p:txBody>
          <a:bodyPr>
            <a:noAutofit/>
          </a:bodyPr>
          <a:lstStyle/>
          <a:p>
            <a:pPr lvl="0"/>
            <a:r>
              <a:rPr lang="ru-RU" sz="2700" dirty="0" err="1">
                <a:latin typeface="Times New Roman" panose="02020603050405020304" pitchFamily="18" charset="0"/>
                <a:cs typeface="Times New Roman" panose="02020603050405020304" pitchFamily="18" charset="0"/>
              </a:rPr>
              <a:t>Чи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розглядаєте</a:t>
            </a:r>
            <a:r>
              <a:rPr lang="ru-RU" sz="2700" dirty="0">
                <a:latin typeface="Times New Roman" panose="02020603050405020304" pitchFamily="18" charset="0"/>
                <a:cs typeface="Times New Roman" panose="02020603050405020304" pitchFamily="18" charset="0"/>
              </a:rPr>
              <a:t> Ви </a:t>
            </a:r>
            <a:r>
              <a:rPr lang="ru-RU" sz="2700" dirty="0" err="1">
                <a:latin typeface="Times New Roman" panose="02020603050405020304" pitchFamily="18" charset="0"/>
                <a:cs typeface="Times New Roman" panose="02020603050405020304" pitchFamily="18" charset="0"/>
              </a:rPr>
              <a:t>можливість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повернутись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після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завершення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навчання</a:t>
            </a:r>
            <a:r>
              <a:rPr lang="ru-RU" sz="2700" dirty="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
            </a:r>
            <a:br>
              <a:rPr lang="uk-UA"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на базу </a:t>
            </a:r>
            <a:r>
              <a:rPr lang="ru-RU" sz="2700" dirty="0" err="1">
                <a:latin typeface="Times New Roman" panose="02020603050405020304" pitchFamily="18" charset="0"/>
                <a:cs typeface="Times New Roman" panose="02020603050405020304" pitchFamily="18" charset="0"/>
              </a:rPr>
              <a:t>проходження</a:t>
            </a:r>
            <a:r>
              <a:rPr lang="ru-RU" sz="2700" dirty="0">
                <a:latin typeface="Times New Roman" panose="02020603050405020304" pitchFamily="18" charset="0"/>
                <a:cs typeface="Times New Roman" panose="02020603050405020304" pitchFamily="18" charset="0"/>
              </a:rPr>
              <a:t> практики, </a:t>
            </a:r>
            <a:r>
              <a:rPr lang="ru-RU" sz="2700" dirty="0" err="1">
                <a:latin typeface="Times New Roman" panose="02020603050405020304" pitchFamily="18" charset="0"/>
                <a:cs typeface="Times New Roman" panose="02020603050405020304" pitchFamily="18" charset="0"/>
              </a:rPr>
              <a:t>якщо</a:t>
            </a:r>
            <a:r>
              <a:rPr lang="ru-RU" sz="2700" dirty="0">
                <a:latin typeface="Times New Roman" panose="02020603050405020304" pitchFamily="18" charset="0"/>
                <a:cs typeface="Times New Roman" panose="02020603050405020304" pitchFamily="18" charset="0"/>
              </a:rPr>
              <a:t> Вам </a:t>
            </a:r>
            <a:r>
              <a:rPr lang="ru-RU" sz="2700" dirty="0" err="1">
                <a:latin typeface="Times New Roman" panose="02020603050405020304" pitchFamily="18" charset="0"/>
                <a:cs typeface="Times New Roman" panose="02020603050405020304" pitchFamily="18" charset="0"/>
              </a:rPr>
              <a:t>запропонують</a:t>
            </a:r>
            <a:r>
              <a:rPr lang="ru-RU" sz="2700" dirty="0">
                <a:latin typeface="Times New Roman" panose="02020603050405020304" pitchFamily="18" charset="0"/>
                <a:cs typeface="Times New Roman" panose="02020603050405020304" pitchFamily="18" charset="0"/>
              </a:rPr>
              <a:t> там </a:t>
            </a:r>
            <a:r>
              <a:rPr lang="ru-RU" sz="2700" dirty="0" err="1">
                <a:latin typeface="Times New Roman" panose="02020603050405020304" pitchFamily="18" charset="0"/>
                <a:cs typeface="Times New Roman" panose="02020603050405020304" pitchFamily="18" charset="0"/>
              </a:rPr>
              <a:t>робоче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місце</a:t>
            </a:r>
            <a:r>
              <a:rPr lang="ru-RU" sz="2700" dirty="0">
                <a:latin typeface="Times New Roman" panose="02020603050405020304" pitchFamily="18" charset="0"/>
                <a:cs typeface="Times New Roman" panose="02020603050405020304" pitchFamily="18" charset="0"/>
              </a:rPr>
              <a:t>?</a:t>
            </a:r>
            <a:r>
              <a:rPr lang="uk-UA" sz="2700" dirty="0">
                <a:latin typeface="Times New Roman" panose="02020603050405020304" pitchFamily="18" charset="0"/>
                <a:cs typeface="Times New Roman" panose="02020603050405020304" pitchFamily="18" charset="0"/>
              </a:rPr>
              <a:t/>
            </a:r>
            <a:br>
              <a:rPr lang="uk-UA" sz="2700" dirty="0">
                <a:latin typeface="Times New Roman" panose="02020603050405020304" pitchFamily="18" charset="0"/>
                <a:cs typeface="Times New Roman" panose="02020603050405020304" pitchFamily="18" charset="0"/>
              </a:rPr>
            </a:br>
            <a:r>
              <a:rPr lang="uk-UA" sz="2700" dirty="0" smtClean="0">
                <a:latin typeface="Times New Roman" panose="02020603050405020304" pitchFamily="18" charset="0"/>
                <a:cs typeface="Times New Roman" panose="02020603050405020304" pitchFamily="18" charset="0"/>
              </a:rPr>
              <a:t> - </a:t>
            </a:r>
            <a:r>
              <a:rPr lang="ru-RU" sz="2700" dirty="0" smtClean="0">
                <a:latin typeface="Times New Roman" panose="02020603050405020304" pitchFamily="18" charset="0"/>
                <a:cs typeface="Times New Roman" panose="02020603050405020304" pitchFamily="18" charset="0"/>
              </a:rPr>
              <a:t>Так</a:t>
            </a:r>
            <a:r>
              <a:rPr lang="uk-UA" sz="2700" dirty="0">
                <a:latin typeface="Times New Roman" panose="02020603050405020304" pitchFamily="18" charset="0"/>
                <a:cs typeface="Times New Roman" panose="02020603050405020304" pitchFamily="18" charset="0"/>
              </a:rPr>
              <a:t/>
            </a:r>
            <a:br>
              <a:rPr lang="uk-UA" sz="2700" dirty="0">
                <a:latin typeface="Times New Roman" panose="02020603050405020304" pitchFamily="18" charset="0"/>
                <a:cs typeface="Times New Roman" panose="02020603050405020304" pitchFamily="18" charset="0"/>
              </a:rPr>
            </a:br>
            <a:r>
              <a:rPr lang="uk-UA" sz="2700" dirty="0" smtClean="0">
                <a:latin typeface="Times New Roman" panose="02020603050405020304" pitchFamily="18" charset="0"/>
                <a:cs typeface="Times New Roman" panose="02020603050405020304" pitchFamily="18" charset="0"/>
              </a:rPr>
              <a:t> - </a:t>
            </a:r>
            <a:r>
              <a:rPr lang="ru-RU" sz="2700" dirty="0" err="1" smtClean="0">
                <a:latin typeface="Times New Roman" panose="02020603050405020304" pitchFamily="18" charset="0"/>
                <a:cs typeface="Times New Roman" panose="02020603050405020304" pitchFamily="18" charset="0"/>
              </a:rPr>
              <a:t>Ні</a:t>
            </a:r>
            <a:r>
              <a:rPr lang="uk-UA" sz="2700" dirty="0">
                <a:latin typeface="Times New Roman" panose="02020603050405020304" pitchFamily="18" charset="0"/>
                <a:cs typeface="Times New Roman" panose="02020603050405020304" pitchFamily="18" charset="0"/>
              </a:rPr>
              <a:t/>
            </a:r>
            <a:br>
              <a:rPr lang="uk-UA" sz="2700" dirty="0">
                <a:latin typeface="Times New Roman" panose="02020603050405020304" pitchFamily="18" charset="0"/>
                <a:cs typeface="Times New Roman" panose="02020603050405020304" pitchFamily="18" charset="0"/>
              </a:rPr>
            </a:br>
            <a:r>
              <a:rPr lang="uk-UA" sz="2700" dirty="0" smtClean="0">
                <a:latin typeface="Times New Roman" panose="02020603050405020304" pitchFamily="18" charset="0"/>
                <a:cs typeface="Times New Roman" panose="02020603050405020304" pitchFamily="18" charset="0"/>
              </a:rPr>
              <a:t> - </a:t>
            </a:r>
            <a:r>
              <a:rPr lang="ru-RU" sz="2700" dirty="0" err="1" smtClean="0">
                <a:latin typeface="Times New Roman" panose="02020603050405020304" pitchFamily="18" charset="0"/>
                <a:cs typeface="Times New Roman" panose="02020603050405020304" pitchFamily="18" charset="0"/>
              </a:rPr>
              <a:t>Важко</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сказати</a:t>
            </a:r>
            <a:endParaRPr lang="uk-UA" sz="2700" dirty="0">
              <a:latin typeface="Times New Roman" panose="02020603050405020304" pitchFamily="18"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90598" y="104138"/>
            <a:ext cx="1091279" cy="1219306"/>
          </a:xfrm>
          <a:prstGeom prst="rect">
            <a:avLst/>
          </a:prstGeom>
        </p:spPr>
      </p:pic>
      <p:pic>
        <p:nvPicPr>
          <p:cNvPr id="3" name="Рисунок 2"/>
          <p:cNvPicPr>
            <a:picLocks noChangeAspect="1"/>
          </p:cNvPicPr>
          <p:nvPr/>
        </p:nvPicPr>
        <p:blipFill>
          <a:blip r:embed="rId3"/>
          <a:stretch>
            <a:fillRect/>
          </a:stretch>
        </p:blipFill>
        <p:spPr>
          <a:xfrm>
            <a:off x="3291840" y="1124712"/>
            <a:ext cx="8692896" cy="4608576"/>
          </a:xfrm>
          <a:prstGeom prst="rect">
            <a:avLst/>
          </a:prstGeom>
        </p:spPr>
      </p:pic>
    </p:spTree>
    <p:extLst>
      <p:ext uri="{BB962C8B-B14F-4D97-AF65-F5344CB8AC3E}">
        <p14:creationId xmlns:p14="http://schemas.microsoft.com/office/powerpoint/2010/main" val="3040634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344" y="1438656"/>
            <a:ext cx="3279648" cy="4290935"/>
          </a:xfrm>
        </p:spPr>
        <p:txBody>
          <a:bodyPr>
            <a:normAutofit/>
          </a:bodyPr>
          <a:lstStyle/>
          <a:p>
            <a:pPr lvl="0"/>
            <a:r>
              <a:rPr lang="ru-RU" sz="3000" dirty="0" err="1">
                <a:latin typeface="Times New Roman" panose="02020603050405020304" pitchFamily="18" charset="0"/>
                <a:cs typeface="Times New Roman" panose="02020603050405020304" pitchFamily="18" charset="0"/>
              </a:rPr>
              <a:t>Чи</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були</a:t>
            </a:r>
            <a:r>
              <a:rPr lang="ru-RU" sz="3000" dirty="0">
                <a:latin typeface="Times New Roman" panose="02020603050405020304" pitchFamily="18" charset="0"/>
                <a:cs typeface="Times New Roman" panose="02020603050405020304" pitchFamily="18" charset="0"/>
              </a:rPr>
              <a:t> у Вас </a:t>
            </a:r>
            <a:r>
              <a:rPr lang="ru-RU" sz="3000" dirty="0" err="1">
                <a:latin typeface="Times New Roman" panose="02020603050405020304" pitchFamily="18" charset="0"/>
                <a:cs typeface="Times New Roman" panose="02020603050405020304" pitchFamily="18" charset="0"/>
              </a:rPr>
              <a:t>труднощі</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які</a:t>
            </a:r>
            <a:r>
              <a:rPr lang="ru-RU" sz="3000" dirty="0">
                <a:latin typeface="Times New Roman" panose="02020603050405020304" pitchFamily="18" charset="0"/>
                <a:cs typeface="Times New Roman" panose="02020603050405020304" pitchFamily="18" charset="0"/>
              </a:rPr>
              <a:t> не дозволили Вам </a:t>
            </a:r>
            <a:r>
              <a:rPr lang="ru-RU" sz="3000" dirty="0" err="1">
                <a:latin typeface="Times New Roman" panose="02020603050405020304" pitchFamily="18" charset="0"/>
                <a:cs typeface="Times New Roman" panose="02020603050405020304" pitchFamily="18" charset="0"/>
              </a:rPr>
              <a:t>успішно</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виконати</a:t>
            </a:r>
            <a:r>
              <a:rPr lang="ru-RU" sz="3000" dirty="0">
                <a:latin typeface="Times New Roman" panose="02020603050405020304" pitchFamily="18" charset="0"/>
                <a:cs typeface="Times New Roman" panose="02020603050405020304" pitchFamily="18" charset="0"/>
              </a:rPr>
              <a:t> </a:t>
            </a:r>
            <a:r>
              <a:rPr lang="ru-RU" sz="3000" dirty="0" err="1">
                <a:latin typeface="Times New Roman" panose="02020603050405020304" pitchFamily="18" charset="0"/>
                <a:cs typeface="Times New Roman" panose="02020603050405020304" pitchFamily="18" charset="0"/>
              </a:rPr>
              <a:t>всі</a:t>
            </a:r>
            <a:r>
              <a:rPr lang="ru-RU" sz="3000" dirty="0">
                <a:latin typeface="Times New Roman" panose="02020603050405020304" pitchFamily="18" charset="0"/>
                <a:cs typeface="Times New Roman" panose="02020603050405020304" pitchFamily="18" charset="0"/>
              </a:rPr>
              <a:t> </a:t>
            </a:r>
            <a:r>
              <a:rPr lang="ru-RU" sz="3000" dirty="0" err="1" smtClean="0">
                <a:latin typeface="Times New Roman" panose="02020603050405020304" pitchFamily="18" charset="0"/>
                <a:cs typeface="Times New Roman" panose="02020603050405020304" pitchFamily="18" charset="0"/>
              </a:rPr>
              <a:t>завдання</a:t>
            </a:r>
            <a:r>
              <a:rPr lang="ru-RU" sz="3000" dirty="0" smtClean="0">
                <a:latin typeface="Times New Roman" panose="02020603050405020304" pitchFamily="18" charset="0"/>
                <a:cs typeface="Times New Roman" panose="02020603050405020304" pitchFamily="18" charset="0"/>
              </a:rPr>
              <a:t> </a:t>
            </a:r>
            <a:r>
              <a:rPr lang="ru-RU" sz="3000" dirty="0">
                <a:latin typeface="Times New Roman" panose="02020603050405020304" pitchFamily="18" charset="0"/>
                <a:cs typeface="Times New Roman" panose="02020603050405020304" pitchFamily="18" charset="0"/>
              </a:rPr>
              <a:t>практики?</a:t>
            </a:r>
            <a:r>
              <a:rPr lang="uk-UA" sz="3000" dirty="0">
                <a:latin typeface="Times New Roman" panose="02020603050405020304" pitchFamily="18" charset="0"/>
                <a:cs typeface="Times New Roman" panose="02020603050405020304" pitchFamily="18" charset="0"/>
              </a:rPr>
              <a:t/>
            </a:r>
            <a:br>
              <a:rPr lang="uk-UA" sz="3000" dirty="0">
                <a:latin typeface="Times New Roman" panose="02020603050405020304" pitchFamily="18" charset="0"/>
                <a:cs typeface="Times New Roman" panose="02020603050405020304" pitchFamily="18" charset="0"/>
              </a:rPr>
            </a:br>
            <a:r>
              <a:rPr lang="uk-UA" sz="3000" dirty="0" smtClean="0">
                <a:latin typeface="Times New Roman" panose="02020603050405020304" pitchFamily="18" charset="0"/>
                <a:cs typeface="Times New Roman" panose="02020603050405020304" pitchFamily="18" charset="0"/>
              </a:rPr>
              <a:t/>
            </a:r>
            <a:br>
              <a:rPr lang="uk-UA" sz="3000" dirty="0" smtClean="0">
                <a:latin typeface="Times New Roman" panose="02020603050405020304" pitchFamily="18" charset="0"/>
                <a:cs typeface="Times New Roman" panose="02020603050405020304" pitchFamily="18" charset="0"/>
              </a:rPr>
            </a:br>
            <a:r>
              <a:rPr lang="uk-UA" sz="3000" dirty="0">
                <a:latin typeface="Times New Roman" panose="02020603050405020304" pitchFamily="18" charset="0"/>
                <a:cs typeface="Times New Roman" panose="02020603050405020304" pitchFamily="18" charset="0"/>
              </a:rPr>
              <a:t> </a:t>
            </a:r>
            <a:r>
              <a:rPr lang="uk-UA" sz="3000" dirty="0" smtClean="0">
                <a:latin typeface="Times New Roman" panose="02020603050405020304" pitchFamily="18" charset="0"/>
                <a:cs typeface="Times New Roman" panose="02020603050405020304" pitchFamily="18" charset="0"/>
              </a:rPr>
              <a:t>- </a:t>
            </a:r>
            <a:r>
              <a:rPr lang="ru-RU" sz="3000" dirty="0" smtClean="0">
                <a:latin typeface="Times New Roman" panose="02020603050405020304" pitchFamily="18" charset="0"/>
                <a:cs typeface="Times New Roman" panose="02020603050405020304" pitchFamily="18" charset="0"/>
              </a:rPr>
              <a:t>Так</a:t>
            </a:r>
            <a:r>
              <a:rPr lang="uk-UA" sz="3000" dirty="0">
                <a:latin typeface="Times New Roman" panose="02020603050405020304" pitchFamily="18" charset="0"/>
                <a:cs typeface="Times New Roman" panose="02020603050405020304" pitchFamily="18" charset="0"/>
              </a:rPr>
              <a:t/>
            </a:r>
            <a:br>
              <a:rPr lang="uk-UA" sz="3000" dirty="0">
                <a:latin typeface="Times New Roman" panose="02020603050405020304" pitchFamily="18" charset="0"/>
                <a:cs typeface="Times New Roman" panose="02020603050405020304" pitchFamily="18" charset="0"/>
              </a:rPr>
            </a:br>
            <a:r>
              <a:rPr lang="uk-UA" sz="3000" dirty="0" smtClean="0">
                <a:latin typeface="Times New Roman" panose="02020603050405020304" pitchFamily="18" charset="0"/>
                <a:cs typeface="Times New Roman" panose="02020603050405020304" pitchFamily="18" charset="0"/>
              </a:rPr>
              <a:t> - </a:t>
            </a:r>
            <a:r>
              <a:rPr lang="ru-RU" sz="3000" dirty="0" err="1" smtClean="0">
                <a:latin typeface="Times New Roman" panose="02020603050405020304" pitchFamily="18" charset="0"/>
                <a:cs typeface="Times New Roman" panose="02020603050405020304" pitchFamily="18" charset="0"/>
              </a:rPr>
              <a:t>Ні</a:t>
            </a:r>
            <a:r>
              <a:rPr lang="uk-UA" sz="3000" dirty="0">
                <a:latin typeface="Times New Roman" panose="02020603050405020304" pitchFamily="18" charset="0"/>
                <a:cs typeface="Times New Roman" panose="02020603050405020304" pitchFamily="18" charset="0"/>
              </a:rPr>
              <a:t/>
            </a:r>
            <a:br>
              <a:rPr lang="uk-UA" sz="3000" dirty="0">
                <a:latin typeface="Times New Roman" panose="02020603050405020304" pitchFamily="18" charset="0"/>
                <a:cs typeface="Times New Roman" panose="02020603050405020304" pitchFamily="18" charset="0"/>
              </a:rPr>
            </a:br>
            <a:endParaRPr lang="uk-UA" sz="3000" spc="0" dirty="0">
              <a:solidFill>
                <a:srgbClr val="000000"/>
              </a:solidFill>
              <a:latin typeface="Times New Roman" panose="02020603050405020304" pitchFamily="18" charset="0"/>
              <a:ea typeface="Arial" panose="020B0604020202020204" pitchFamily="34"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90598" y="104138"/>
            <a:ext cx="1091279" cy="1219306"/>
          </a:xfrm>
          <a:prstGeom prst="rect">
            <a:avLst/>
          </a:prstGeom>
        </p:spPr>
      </p:pic>
      <p:pic>
        <p:nvPicPr>
          <p:cNvPr id="3" name="Рисунок 2"/>
          <p:cNvPicPr>
            <a:picLocks noChangeAspect="1"/>
          </p:cNvPicPr>
          <p:nvPr/>
        </p:nvPicPr>
        <p:blipFill>
          <a:blip r:embed="rId3"/>
          <a:stretch>
            <a:fillRect/>
          </a:stretch>
        </p:blipFill>
        <p:spPr>
          <a:xfrm>
            <a:off x="3170960" y="987552"/>
            <a:ext cx="8874736" cy="4840224"/>
          </a:xfrm>
          <a:prstGeom prst="rect">
            <a:avLst/>
          </a:prstGeom>
        </p:spPr>
      </p:pic>
    </p:spTree>
    <p:extLst>
      <p:ext uri="{BB962C8B-B14F-4D97-AF65-F5344CB8AC3E}">
        <p14:creationId xmlns:p14="http://schemas.microsoft.com/office/powerpoint/2010/main" val="34608333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 y="1128408"/>
            <a:ext cx="3255264" cy="4601183"/>
          </a:xfrm>
        </p:spPr>
        <p:txBody>
          <a:bodyPr>
            <a:noAutofit/>
          </a:bodyPr>
          <a:lstStyle/>
          <a:p>
            <a:pPr lvl="0"/>
            <a:r>
              <a:rPr lang="ru-RU" sz="2900" dirty="0">
                <a:latin typeface="Times New Roman" panose="02020603050405020304" pitchFamily="18" charset="0"/>
                <a:cs typeface="Times New Roman" panose="02020603050405020304" pitchFamily="18" charset="0"/>
              </a:rPr>
              <a:t>На Вашу думку, </a:t>
            </a:r>
            <a:r>
              <a:rPr lang="ru-RU" sz="2900" dirty="0" smtClean="0">
                <a:latin typeface="Times New Roman" panose="02020603050405020304" pitchFamily="18" charset="0"/>
                <a:cs typeface="Times New Roman" panose="02020603050405020304" pitchFamily="18" charset="0"/>
              </a:rPr>
              <a:t/>
            </a:r>
            <a:br>
              <a:rPr lang="ru-RU" sz="2900" dirty="0" smtClean="0">
                <a:latin typeface="Times New Roman" panose="02020603050405020304" pitchFamily="18" charset="0"/>
                <a:cs typeface="Times New Roman" panose="02020603050405020304" pitchFamily="18" charset="0"/>
              </a:rPr>
            </a:br>
            <a:r>
              <a:rPr lang="ru-RU" sz="2900" dirty="0" err="1" smtClean="0">
                <a:latin typeface="Times New Roman" panose="02020603050405020304" pitchFamily="18" charset="0"/>
                <a:cs typeface="Times New Roman" panose="02020603050405020304" pitchFamily="18" charset="0"/>
              </a:rPr>
              <a:t>чи</a:t>
            </a:r>
            <a:r>
              <a:rPr lang="ru-RU" sz="2900" dirty="0" smtClean="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повністю</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Ваші</a:t>
            </a:r>
            <a:r>
              <a:rPr lang="ru-RU" sz="2900" dirty="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керівники</a:t>
            </a:r>
            <a:r>
              <a:rPr lang="ru-RU" sz="2900" dirty="0">
                <a:latin typeface="Times New Roman" panose="02020603050405020304" pitchFamily="18" charset="0"/>
                <a:cs typeface="Times New Roman" panose="02020603050405020304" pitchFamily="18" charset="0"/>
              </a:rPr>
              <a:t> практики </a:t>
            </a:r>
            <a:r>
              <a:rPr lang="ru-RU" sz="2900" dirty="0" err="1">
                <a:latin typeface="Times New Roman" panose="02020603050405020304" pitchFamily="18" charset="0"/>
                <a:cs typeface="Times New Roman" panose="02020603050405020304" pitchFamily="18" charset="0"/>
              </a:rPr>
              <a:t>надають</a:t>
            </a:r>
            <a:r>
              <a:rPr lang="ru-RU" sz="2900" dirty="0">
                <a:latin typeface="Times New Roman" panose="02020603050405020304" pitchFamily="18" charset="0"/>
                <a:cs typeface="Times New Roman" panose="02020603050405020304" pitchFamily="18" charset="0"/>
              </a:rPr>
              <a:t> </a:t>
            </a:r>
            <a:r>
              <a:rPr lang="ru-RU" sz="2900" dirty="0" err="1" smtClean="0">
                <a:latin typeface="Times New Roman" panose="02020603050405020304" pitchFamily="18" charset="0"/>
                <a:cs typeface="Times New Roman" panose="02020603050405020304" pitchFamily="18" charset="0"/>
              </a:rPr>
              <a:t>методичну</a:t>
            </a:r>
            <a:r>
              <a:rPr lang="ru-RU" sz="2900" dirty="0" smtClean="0">
                <a:latin typeface="Times New Roman" panose="02020603050405020304" pitchFamily="18" charset="0"/>
                <a:cs typeface="Times New Roman" panose="02020603050405020304" pitchFamily="18" charset="0"/>
              </a:rPr>
              <a:t> </a:t>
            </a:r>
            <a:r>
              <a:rPr lang="ru-RU" sz="2900" dirty="0" err="1">
                <a:latin typeface="Times New Roman" panose="02020603050405020304" pitchFamily="18" charset="0"/>
                <a:cs typeface="Times New Roman" panose="02020603050405020304" pitchFamily="18" charset="0"/>
              </a:rPr>
              <a:t>допомогу</a:t>
            </a:r>
            <a:r>
              <a:rPr lang="ru-RU" sz="2900" dirty="0">
                <a:latin typeface="Times New Roman" panose="02020603050405020304" pitchFamily="18" charset="0"/>
                <a:cs typeface="Times New Roman" panose="02020603050405020304" pitchFamily="18" charset="0"/>
              </a:rPr>
              <a:t> в </a:t>
            </a:r>
            <a:r>
              <a:rPr lang="ru-RU" sz="2900" dirty="0" err="1">
                <a:latin typeface="Times New Roman" panose="02020603050405020304" pitchFamily="18" charset="0"/>
                <a:cs typeface="Times New Roman" panose="02020603050405020304" pitchFamily="18" charset="0"/>
              </a:rPr>
              <a:t>проходженні</a:t>
            </a:r>
            <a:r>
              <a:rPr lang="ru-RU" sz="2900" dirty="0">
                <a:latin typeface="Times New Roman" panose="02020603050405020304" pitchFamily="18" charset="0"/>
                <a:cs typeface="Times New Roman" panose="02020603050405020304" pitchFamily="18" charset="0"/>
              </a:rPr>
              <a:t> практики?</a:t>
            </a:r>
            <a:r>
              <a:rPr lang="uk-UA" sz="2900" dirty="0">
                <a:latin typeface="Times New Roman" panose="02020603050405020304" pitchFamily="18" charset="0"/>
                <a:cs typeface="Times New Roman" panose="02020603050405020304" pitchFamily="18" charset="0"/>
              </a:rPr>
              <a:t/>
            </a:r>
            <a:br>
              <a:rPr lang="uk-UA" sz="2900" dirty="0">
                <a:latin typeface="Times New Roman" panose="02020603050405020304" pitchFamily="18" charset="0"/>
                <a:cs typeface="Times New Roman" panose="02020603050405020304" pitchFamily="18" charset="0"/>
              </a:rPr>
            </a:br>
            <a:r>
              <a:rPr lang="uk-UA" sz="2900" dirty="0" smtClean="0">
                <a:latin typeface="Times New Roman" panose="02020603050405020304" pitchFamily="18" charset="0"/>
                <a:cs typeface="Times New Roman" panose="02020603050405020304" pitchFamily="18" charset="0"/>
              </a:rPr>
              <a:t> - </a:t>
            </a:r>
            <a:r>
              <a:rPr lang="ru-RU" sz="2900" dirty="0" smtClean="0">
                <a:latin typeface="Times New Roman" panose="02020603050405020304" pitchFamily="18" charset="0"/>
                <a:cs typeface="Times New Roman" panose="02020603050405020304" pitchFamily="18" charset="0"/>
              </a:rPr>
              <a:t>Так</a:t>
            </a:r>
            <a:r>
              <a:rPr lang="uk-UA" sz="2900" dirty="0">
                <a:latin typeface="Times New Roman" panose="02020603050405020304" pitchFamily="18" charset="0"/>
                <a:cs typeface="Times New Roman" panose="02020603050405020304" pitchFamily="18" charset="0"/>
              </a:rPr>
              <a:t/>
            </a:r>
            <a:br>
              <a:rPr lang="uk-UA" sz="2900" dirty="0">
                <a:latin typeface="Times New Roman" panose="02020603050405020304" pitchFamily="18" charset="0"/>
                <a:cs typeface="Times New Roman" panose="02020603050405020304" pitchFamily="18" charset="0"/>
              </a:rPr>
            </a:br>
            <a:r>
              <a:rPr lang="uk-UA" sz="2900" dirty="0" smtClean="0">
                <a:latin typeface="Times New Roman" panose="02020603050405020304" pitchFamily="18" charset="0"/>
                <a:cs typeface="Times New Roman" panose="02020603050405020304" pitchFamily="18" charset="0"/>
              </a:rPr>
              <a:t> - </a:t>
            </a:r>
            <a:r>
              <a:rPr lang="ru-RU" sz="2900" dirty="0" err="1" smtClean="0">
                <a:latin typeface="Times New Roman" panose="02020603050405020304" pitchFamily="18" charset="0"/>
                <a:cs typeface="Times New Roman" panose="02020603050405020304" pitchFamily="18" charset="0"/>
              </a:rPr>
              <a:t>Частково</a:t>
            </a:r>
            <a:r>
              <a:rPr lang="uk-UA" sz="2900" dirty="0">
                <a:latin typeface="Times New Roman" panose="02020603050405020304" pitchFamily="18" charset="0"/>
                <a:cs typeface="Times New Roman" panose="02020603050405020304" pitchFamily="18" charset="0"/>
              </a:rPr>
              <a:t/>
            </a:r>
            <a:br>
              <a:rPr lang="uk-UA" sz="2900" dirty="0">
                <a:latin typeface="Times New Roman" panose="02020603050405020304" pitchFamily="18" charset="0"/>
                <a:cs typeface="Times New Roman" panose="02020603050405020304" pitchFamily="18" charset="0"/>
              </a:rPr>
            </a:br>
            <a:r>
              <a:rPr lang="uk-UA" sz="2900" dirty="0" smtClean="0">
                <a:latin typeface="Times New Roman" panose="02020603050405020304" pitchFamily="18" charset="0"/>
                <a:cs typeface="Times New Roman" panose="02020603050405020304" pitchFamily="18" charset="0"/>
              </a:rPr>
              <a:t> - </a:t>
            </a:r>
            <a:r>
              <a:rPr lang="ru-RU" sz="2900" dirty="0" err="1" smtClean="0">
                <a:latin typeface="Times New Roman" panose="02020603050405020304" pitchFamily="18" charset="0"/>
                <a:cs typeface="Times New Roman" panose="02020603050405020304" pitchFamily="18" charset="0"/>
              </a:rPr>
              <a:t>Ні</a:t>
            </a:r>
            <a:endParaRPr lang="uk-UA" sz="2900" dirty="0">
              <a:latin typeface="Times New Roman" panose="02020603050405020304" pitchFamily="18"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139366" y="91946"/>
            <a:ext cx="1091279" cy="1219306"/>
          </a:xfrm>
          <a:prstGeom prst="rect">
            <a:avLst/>
          </a:prstGeom>
        </p:spPr>
      </p:pic>
      <p:pic>
        <p:nvPicPr>
          <p:cNvPr id="3" name="Рисунок 2"/>
          <p:cNvPicPr>
            <a:picLocks noChangeAspect="1"/>
          </p:cNvPicPr>
          <p:nvPr/>
        </p:nvPicPr>
        <p:blipFill>
          <a:blip r:embed="rId3"/>
          <a:stretch>
            <a:fillRect/>
          </a:stretch>
        </p:blipFill>
        <p:spPr>
          <a:xfrm>
            <a:off x="3279649" y="987552"/>
            <a:ext cx="8790432" cy="4901184"/>
          </a:xfrm>
          <a:prstGeom prst="rect">
            <a:avLst/>
          </a:prstGeom>
        </p:spPr>
      </p:pic>
    </p:spTree>
    <p:extLst>
      <p:ext uri="{BB962C8B-B14F-4D97-AF65-F5344CB8AC3E}">
        <p14:creationId xmlns:p14="http://schemas.microsoft.com/office/powerpoint/2010/main" val="17912399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344" y="1536192"/>
            <a:ext cx="3230880" cy="4193399"/>
          </a:xfrm>
        </p:spPr>
        <p:txBody>
          <a:bodyPr>
            <a:noAutofit/>
          </a:bodyPr>
          <a:lstStyle/>
          <a:p>
            <a:pPr lvl="0"/>
            <a:r>
              <a:rPr lang="ru-RU" sz="2800" dirty="0">
                <a:latin typeface="Times New Roman" panose="02020603050405020304" pitchFamily="18" charset="0"/>
                <a:cs typeface="Times New Roman" panose="02020603050405020304" pitchFamily="18" charset="0"/>
              </a:rPr>
              <a:t>На Вашу думку, </a:t>
            </a:r>
            <a:r>
              <a:rPr lang="ru-RU" sz="2800" dirty="0" err="1">
                <a:latin typeface="Times New Roman" panose="02020603050405020304" pitchFamily="18" charset="0"/>
                <a:cs typeface="Times New Roman" panose="02020603050405020304" pitchFamily="18" charset="0"/>
              </a:rPr>
              <a:t>який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рівень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доступності</a:t>
            </a:r>
            <a:r>
              <a:rPr lang="ru-RU" sz="2800" dirty="0">
                <a:latin typeface="Times New Roman" panose="02020603050405020304" pitchFamily="18" charset="0"/>
                <a:cs typeface="Times New Roman" panose="02020603050405020304" pitchFamily="18" charset="0"/>
              </a:rPr>
              <a:t> методичного </a:t>
            </a:r>
            <a:r>
              <a:rPr lang="ru-RU" sz="2800" dirty="0" err="1">
                <a:latin typeface="Times New Roman" panose="02020603050405020304" pitchFamily="18" charset="0"/>
                <a:cs typeface="Times New Roman" panose="02020603050405020304" pitchFamily="18" charset="0"/>
              </a:rPr>
              <a:t>забезпечення</a:t>
            </a:r>
            <a:r>
              <a:rPr lang="ru-RU" sz="2800" dirty="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
            </a:r>
            <a:br>
              <a:rPr lang="uk-UA"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практичної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підготовки</a:t>
            </a:r>
            <a:r>
              <a:rPr lang="ru-RU" sz="2800" dirty="0">
                <a:latin typeface="Times New Roman" panose="02020603050405020304" pitchFamily="18" charset="0"/>
                <a:cs typeface="Times New Roman" panose="02020603050405020304" pitchFamily="18" charset="0"/>
              </a:rPr>
              <a:t>?</a:t>
            </a:r>
            <a:r>
              <a:rPr lang="uk-UA" sz="2800" dirty="0">
                <a:latin typeface="Times New Roman" panose="02020603050405020304" pitchFamily="18" charset="0"/>
                <a:cs typeface="Times New Roman" panose="02020603050405020304" pitchFamily="18" charset="0"/>
              </a:rPr>
              <a:t/>
            </a:r>
            <a:br>
              <a:rPr lang="uk-UA" sz="2800" dirty="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 - </a:t>
            </a:r>
            <a:r>
              <a:rPr lang="ru-RU" sz="2800" dirty="0" err="1" smtClean="0">
                <a:latin typeface="Times New Roman" panose="02020603050405020304" pitchFamily="18" charset="0"/>
                <a:cs typeface="Times New Roman" panose="02020603050405020304" pitchFamily="18" charset="0"/>
              </a:rPr>
              <a:t>Високий</a:t>
            </a:r>
            <a:r>
              <a:rPr lang="uk-UA" sz="2800" dirty="0">
                <a:latin typeface="Times New Roman" panose="02020603050405020304" pitchFamily="18" charset="0"/>
                <a:cs typeface="Times New Roman" panose="02020603050405020304" pitchFamily="18" charset="0"/>
              </a:rPr>
              <a:t/>
            </a:r>
            <a:br>
              <a:rPr lang="uk-UA" sz="2800" dirty="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 - </a:t>
            </a:r>
            <a:r>
              <a:rPr lang="ru-RU" sz="2800" dirty="0" err="1" smtClean="0">
                <a:latin typeface="Times New Roman" panose="02020603050405020304" pitchFamily="18" charset="0"/>
                <a:cs typeface="Times New Roman" panose="02020603050405020304" pitchFamily="18" charset="0"/>
              </a:rPr>
              <a:t>Середній</a:t>
            </a:r>
            <a:r>
              <a:rPr lang="uk-UA" sz="2800" dirty="0">
                <a:latin typeface="Times New Roman" panose="02020603050405020304" pitchFamily="18" charset="0"/>
                <a:cs typeface="Times New Roman" panose="02020603050405020304" pitchFamily="18" charset="0"/>
              </a:rPr>
              <a:t/>
            </a:r>
            <a:br>
              <a:rPr lang="uk-UA" sz="2800" dirty="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 - </a:t>
            </a:r>
            <a:r>
              <a:rPr lang="ru-RU" sz="2800" dirty="0" err="1" smtClean="0">
                <a:latin typeface="Times New Roman" panose="02020603050405020304" pitchFamily="18" charset="0"/>
                <a:cs typeface="Times New Roman" panose="02020603050405020304" pitchFamily="18" charset="0"/>
              </a:rPr>
              <a:t>Низький</a:t>
            </a:r>
            <a:r>
              <a:rPr lang="uk-UA" sz="2800" dirty="0">
                <a:latin typeface="Times New Roman" panose="02020603050405020304" pitchFamily="18" charset="0"/>
                <a:cs typeface="Times New Roman" panose="02020603050405020304" pitchFamily="18" charset="0"/>
              </a:rPr>
              <a:t/>
            </a:r>
            <a:br>
              <a:rPr lang="uk-UA" sz="2800" dirty="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 - </a:t>
            </a:r>
            <a:r>
              <a:rPr lang="ru-RU" sz="2800" dirty="0" err="1" smtClean="0">
                <a:latin typeface="Times New Roman" panose="02020603050405020304" pitchFamily="18" charset="0"/>
                <a:cs typeface="Times New Roman" panose="02020603050405020304" pitchFamily="18" charset="0"/>
              </a:rPr>
              <a:t>Важко</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відповісти</a:t>
            </a:r>
            <a:r>
              <a:rPr lang="uk-UA" sz="2800" dirty="0">
                <a:latin typeface="Times New Roman" panose="02020603050405020304" pitchFamily="18" charset="0"/>
                <a:cs typeface="Times New Roman" panose="02020603050405020304" pitchFamily="18" charset="0"/>
              </a:rPr>
              <a:t/>
            </a:r>
            <a:br>
              <a:rPr lang="uk-UA" sz="2800" dirty="0">
                <a:latin typeface="Times New Roman" panose="02020603050405020304" pitchFamily="18" charset="0"/>
                <a:cs typeface="Times New Roman" panose="02020603050405020304" pitchFamily="18" charset="0"/>
              </a:rPr>
            </a:br>
            <a:endParaRPr lang="uk-UA" sz="2800" spc="0" dirty="0">
              <a:solidFill>
                <a:srgbClr val="000000"/>
              </a:solidFill>
              <a:latin typeface="Times New Roman" panose="02020603050405020304" pitchFamily="18" charset="0"/>
              <a:ea typeface="Arial" panose="020B0604020202020204" pitchFamily="34"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90598" y="104138"/>
            <a:ext cx="1091279" cy="1219306"/>
          </a:xfrm>
          <a:prstGeom prst="rect">
            <a:avLst/>
          </a:prstGeom>
        </p:spPr>
      </p:pic>
      <p:pic>
        <p:nvPicPr>
          <p:cNvPr id="3" name="Рисунок 2"/>
          <p:cNvPicPr>
            <a:picLocks noChangeAspect="1"/>
          </p:cNvPicPr>
          <p:nvPr/>
        </p:nvPicPr>
        <p:blipFill>
          <a:blip r:embed="rId3"/>
          <a:stretch>
            <a:fillRect/>
          </a:stretch>
        </p:blipFill>
        <p:spPr>
          <a:xfrm>
            <a:off x="3194304" y="1072896"/>
            <a:ext cx="8790432" cy="4742687"/>
          </a:xfrm>
          <a:prstGeom prst="rect">
            <a:avLst/>
          </a:prstGeom>
        </p:spPr>
      </p:pic>
    </p:spTree>
    <p:extLst>
      <p:ext uri="{BB962C8B-B14F-4D97-AF65-F5344CB8AC3E}">
        <p14:creationId xmlns:p14="http://schemas.microsoft.com/office/powerpoint/2010/main" val="2383089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5111" y="1128408"/>
            <a:ext cx="2947482" cy="4601183"/>
          </a:xfrm>
        </p:spPr>
        <p:txBody>
          <a:bodyPr>
            <a:normAutofit/>
          </a:bodyPr>
          <a:lstStyle/>
          <a:p>
            <a:pPr lvl="0"/>
            <a:r>
              <a:rPr lang="ru-RU" sz="2600" dirty="0" err="1">
                <a:latin typeface="Times New Roman" panose="02020603050405020304" pitchFamily="18" charset="0"/>
                <a:cs typeface="Times New Roman" panose="02020603050405020304" pitchFamily="18" charset="0"/>
              </a:rPr>
              <a:t>Ваші</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пропозиції</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щодо</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покращення</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практичної</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підготовки</a:t>
            </a:r>
            <a:r>
              <a:rPr lang="ru-RU" sz="2600" dirty="0">
                <a:latin typeface="Times New Roman" panose="02020603050405020304" pitchFamily="18" charset="0"/>
                <a:cs typeface="Times New Roman" panose="02020603050405020304" pitchFamily="18" charset="0"/>
              </a:rPr>
              <a:t> на </a:t>
            </a:r>
            <a:r>
              <a:rPr lang="ru-RU" sz="2600" dirty="0" err="1">
                <a:latin typeface="Times New Roman" panose="02020603050405020304" pitchFamily="18" charset="0"/>
                <a:cs typeface="Times New Roman" panose="02020603050405020304" pitchFamily="18" charset="0"/>
              </a:rPr>
              <a:t>Вашій</a:t>
            </a:r>
            <a:r>
              <a:rPr lang="ru-RU" sz="2600" dirty="0">
                <a:latin typeface="Times New Roman" panose="02020603050405020304" pitchFamily="18" charset="0"/>
                <a:cs typeface="Times New Roman" panose="02020603050405020304" pitchFamily="18" charset="0"/>
              </a:rPr>
              <a:t> </a:t>
            </a:r>
            <a:r>
              <a:rPr lang="uk-UA" sz="2600" dirty="0">
                <a:latin typeface="Times New Roman" panose="02020603050405020304" pitchFamily="18" charset="0"/>
                <a:cs typeface="Times New Roman" panose="02020603050405020304" pitchFamily="18" charset="0"/>
              </a:rPr>
              <a:t/>
            </a:r>
            <a:br>
              <a:rPr lang="uk-UA" sz="2600" dirty="0">
                <a:latin typeface="Times New Roman" panose="02020603050405020304" pitchFamily="18" charset="0"/>
                <a:cs typeface="Times New Roman" panose="02020603050405020304" pitchFamily="18" charset="0"/>
              </a:rPr>
            </a:br>
            <a:r>
              <a:rPr lang="ru-RU" sz="2600" dirty="0" err="1">
                <a:latin typeface="Times New Roman" panose="02020603050405020304" pitchFamily="18" charset="0"/>
                <a:cs typeface="Times New Roman" panose="02020603050405020304" pitchFamily="18" charset="0"/>
              </a:rPr>
              <a:t>освітній</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програмі</a:t>
            </a:r>
            <a:r>
              <a:rPr lang="ru-RU" sz="2600" dirty="0">
                <a:latin typeface="Times New Roman" panose="02020603050405020304" pitchFamily="18" charset="0"/>
                <a:cs typeface="Times New Roman" panose="02020603050405020304" pitchFamily="18" charset="0"/>
              </a:rPr>
              <a:t> та </a:t>
            </a:r>
            <a:r>
              <a:rPr lang="ru-RU" sz="2600" dirty="0" err="1">
                <a:latin typeface="Times New Roman" panose="02020603050405020304" pitchFamily="18" charset="0"/>
                <a:cs typeface="Times New Roman" panose="02020603050405020304" pitchFamily="18" charset="0"/>
              </a:rPr>
              <a:t>загалом</a:t>
            </a:r>
            <a:r>
              <a:rPr lang="ru-RU" sz="2600" dirty="0">
                <a:latin typeface="Times New Roman" panose="02020603050405020304" pitchFamily="18" charset="0"/>
                <a:cs typeface="Times New Roman" panose="02020603050405020304" pitchFamily="18" charset="0"/>
              </a:rPr>
              <a:t> в </a:t>
            </a:r>
            <a:r>
              <a:rPr lang="ru-RU" sz="2600" dirty="0" err="1">
                <a:latin typeface="Times New Roman" panose="02020603050405020304" pitchFamily="18" charset="0"/>
                <a:cs typeface="Times New Roman" panose="02020603050405020304" pitchFamily="18" charset="0"/>
              </a:rPr>
              <a:t>Житомирському</a:t>
            </a:r>
            <a:r>
              <a:rPr lang="ru-RU" sz="2600" dirty="0">
                <a:latin typeface="Times New Roman" panose="02020603050405020304" pitchFamily="18" charset="0"/>
                <a:cs typeface="Times New Roman" panose="02020603050405020304" pitchFamily="18" charset="0"/>
              </a:rPr>
              <a:t> </a:t>
            </a:r>
            <a:r>
              <a:rPr lang="uk-UA" sz="2600" dirty="0">
                <a:latin typeface="Times New Roman" panose="02020603050405020304" pitchFamily="18" charset="0"/>
                <a:cs typeface="Times New Roman" panose="02020603050405020304" pitchFamily="18" charset="0"/>
              </a:rPr>
              <a:t>медичному інституті ЖОР?</a:t>
            </a:r>
            <a:br>
              <a:rPr lang="uk-UA" sz="2600" dirty="0">
                <a:latin typeface="Times New Roman" panose="02020603050405020304" pitchFamily="18" charset="0"/>
                <a:cs typeface="Times New Roman" panose="02020603050405020304" pitchFamily="18" charset="0"/>
              </a:rPr>
            </a:br>
            <a:r>
              <a:rPr lang="uk-UA" sz="2600" dirty="0" smtClean="0">
                <a:latin typeface="Times New Roman" panose="02020603050405020304" pitchFamily="18" charset="0"/>
                <a:cs typeface="Times New Roman" panose="02020603050405020304" pitchFamily="18" charset="0"/>
              </a:rPr>
              <a:t> - </a:t>
            </a:r>
            <a:r>
              <a:rPr lang="ru-RU" sz="2600" dirty="0" err="1" smtClean="0">
                <a:latin typeface="Times New Roman" panose="02020603050405020304" pitchFamily="18" charset="0"/>
                <a:cs typeface="Times New Roman" panose="02020603050405020304" pitchFamily="18" charset="0"/>
              </a:rPr>
              <a:t>Пропозицій</a:t>
            </a:r>
            <a:r>
              <a:rPr lang="ru-RU" sz="2600" dirty="0" smtClean="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не маю, все </a:t>
            </a:r>
            <a:r>
              <a:rPr lang="ru-RU" sz="2600" dirty="0" err="1">
                <a:latin typeface="Times New Roman" panose="02020603050405020304" pitchFamily="18" charset="0"/>
                <a:cs typeface="Times New Roman" panose="02020603050405020304" pitchFamily="18" charset="0"/>
              </a:rPr>
              <a:t>влаштовує</a:t>
            </a:r>
            <a:r>
              <a:rPr lang="uk-UA" sz="2600">
                <a:latin typeface="Times New Roman" panose="02020603050405020304" pitchFamily="18" charset="0"/>
                <a:cs typeface="Times New Roman" panose="02020603050405020304" pitchFamily="18" charset="0"/>
              </a:rPr>
              <a:t/>
            </a:r>
            <a:br>
              <a:rPr lang="uk-UA" sz="2600">
                <a:latin typeface="Times New Roman" panose="02020603050405020304" pitchFamily="18" charset="0"/>
                <a:cs typeface="Times New Roman" panose="02020603050405020304" pitchFamily="18" charset="0"/>
              </a:rPr>
            </a:br>
            <a:r>
              <a:rPr lang="uk-UA" sz="2600" smtClean="0">
                <a:latin typeface="Times New Roman" panose="02020603050405020304" pitchFamily="18" charset="0"/>
                <a:cs typeface="Times New Roman" panose="02020603050405020304" pitchFamily="18" charset="0"/>
              </a:rPr>
              <a:t> - Інший </a:t>
            </a:r>
            <a:r>
              <a:rPr lang="uk-UA" sz="2600" dirty="0">
                <a:latin typeface="Times New Roman" panose="02020603050405020304" pitchFamily="18" charset="0"/>
                <a:cs typeface="Times New Roman" panose="02020603050405020304" pitchFamily="18" charset="0"/>
              </a:rPr>
              <a:t>варіант </a:t>
            </a:r>
            <a:endParaRPr lang="uk-UA" sz="2600" spc="0" dirty="0">
              <a:solidFill>
                <a:srgbClr val="000000"/>
              </a:solidFill>
              <a:latin typeface="Times New Roman" panose="02020603050405020304" pitchFamily="18" charset="0"/>
              <a:ea typeface="Arial" panose="020B0604020202020204" pitchFamily="34"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90598" y="104138"/>
            <a:ext cx="1091279" cy="1219306"/>
          </a:xfrm>
          <a:prstGeom prst="rect">
            <a:avLst/>
          </a:prstGeom>
        </p:spPr>
      </p:pic>
      <p:sp>
        <p:nvSpPr>
          <p:cNvPr id="3" name="Прямокутник 2"/>
          <p:cNvSpPr/>
          <p:nvPr/>
        </p:nvSpPr>
        <p:spPr>
          <a:xfrm>
            <a:off x="3486912" y="268224"/>
            <a:ext cx="8412480" cy="6524863"/>
          </a:xfrm>
          <a:prstGeom prst="rect">
            <a:avLst/>
          </a:prstGeom>
        </p:spPr>
        <p:txBody>
          <a:bodyPr wrap="square">
            <a:spAutoFit/>
          </a:bodyPr>
          <a:lstStyle/>
          <a:p>
            <a:pPr marL="342900" indent="-342900">
              <a:buFont typeface="Arial" panose="020B0604020202020204" pitchFamily="34" charset="0"/>
              <a:buChar char="•"/>
            </a:pPr>
            <a:r>
              <a:rPr lang="uk-UA" sz="1900" dirty="0">
                <a:solidFill>
                  <a:srgbClr val="202124"/>
                </a:solidFill>
                <a:latin typeface="Arial" panose="020B0604020202020204" pitchFamily="34" charset="0"/>
                <a:cs typeface="Arial" panose="020B0604020202020204" pitchFamily="34" charset="0"/>
              </a:rPr>
              <a:t>Пропозицій </a:t>
            </a:r>
            <a:r>
              <a:rPr lang="uk-UA" sz="1900" dirty="0" smtClean="0">
                <a:solidFill>
                  <a:srgbClr val="202124"/>
                </a:solidFill>
                <a:latin typeface="Arial" panose="020B0604020202020204" pitchFamily="34" charset="0"/>
                <a:cs typeface="Arial" panose="020B0604020202020204" pitchFamily="34" charset="0"/>
              </a:rPr>
              <a:t>немає, все влаштовує.</a:t>
            </a:r>
          </a:p>
          <a:p>
            <a:pPr marL="342900" indent="-342900">
              <a:buFont typeface="Arial" panose="020B0604020202020204" pitchFamily="34" charset="0"/>
              <a:buChar char="•"/>
            </a:pPr>
            <a:r>
              <a:rPr lang="ru-RU" sz="1900" dirty="0" err="1">
                <a:solidFill>
                  <a:srgbClr val="202124"/>
                </a:solidFill>
                <a:latin typeface="Arial" panose="020B0604020202020204" pitchFamily="34" charset="0"/>
                <a:cs typeface="Arial" panose="020B0604020202020204" pitchFamily="34" charset="0"/>
              </a:rPr>
              <a:t>Зробити</a:t>
            </a:r>
            <a:r>
              <a:rPr lang="ru-RU" sz="1900" dirty="0">
                <a:solidFill>
                  <a:srgbClr val="202124"/>
                </a:solidFill>
                <a:latin typeface="Arial" panose="020B0604020202020204" pitchFamily="34" charset="0"/>
                <a:cs typeface="Arial" panose="020B0604020202020204" pitchFamily="34" charset="0"/>
              </a:rPr>
              <a:t> практики </a:t>
            </a:r>
            <a:r>
              <a:rPr lang="ru-RU" sz="1900" dirty="0" err="1">
                <a:solidFill>
                  <a:srgbClr val="202124"/>
                </a:solidFill>
                <a:latin typeface="Arial" panose="020B0604020202020204" pitchFamily="34" charset="0"/>
                <a:cs typeface="Arial" panose="020B0604020202020204" pitchFamily="34" charset="0"/>
              </a:rPr>
              <a:t>трохи</a:t>
            </a:r>
            <a:r>
              <a:rPr lang="ru-RU" sz="1900" dirty="0">
                <a:solidFill>
                  <a:srgbClr val="202124"/>
                </a:solidFill>
                <a:latin typeface="Arial" panose="020B0604020202020204" pitchFamily="34" charset="0"/>
                <a:cs typeface="Arial" panose="020B0604020202020204" pitchFamily="34" charset="0"/>
              </a:rPr>
              <a:t> </a:t>
            </a:r>
            <a:r>
              <a:rPr lang="ru-RU" sz="1900" dirty="0" err="1" smtClean="0">
                <a:solidFill>
                  <a:srgbClr val="202124"/>
                </a:solidFill>
                <a:latin typeface="Arial" panose="020B0604020202020204" pitchFamily="34" charset="0"/>
                <a:cs typeface="Arial" panose="020B0604020202020204" pitchFamily="34" charset="0"/>
              </a:rPr>
              <a:t>довшими</a:t>
            </a:r>
            <a:r>
              <a:rPr lang="ru-RU" sz="1900" dirty="0" smtClean="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ніж</a:t>
            </a:r>
            <a:r>
              <a:rPr lang="ru-RU" sz="1900" dirty="0">
                <a:solidFill>
                  <a:srgbClr val="202124"/>
                </a:solidFill>
                <a:latin typeface="Arial" panose="020B0604020202020204" pitchFamily="34" charset="0"/>
                <a:cs typeface="Arial" panose="020B0604020202020204" pitchFamily="34" charset="0"/>
              </a:rPr>
              <a:t> 2-3 </a:t>
            </a:r>
            <a:r>
              <a:rPr lang="ru-RU" sz="1900" dirty="0" err="1">
                <a:solidFill>
                  <a:srgbClr val="202124"/>
                </a:solidFill>
                <a:latin typeface="Arial" panose="020B0604020202020204" pitchFamily="34" charset="0"/>
                <a:cs typeface="Arial" panose="020B0604020202020204" pitchFamily="34" charset="0"/>
              </a:rPr>
              <a:t>тижня</a:t>
            </a:r>
            <a:r>
              <a:rPr lang="ru-RU" sz="1900" dirty="0">
                <a:solidFill>
                  <a:srgbClr val="202124"/>
                </a:solidFill>
                <a:latin typeface="Arial" panose="020B0604020202020204" pitchFamily="34" charset="0"/>
                <a:cs typeface="Arial" panose="020B0604020202020204" pitchFamily="34" charset="0"/>
              </a:rPr>
              <a:t>, а так в </a:t>
            </a:r>
            <a:r>
              <a:rPr lang="ru-RU" sz="1900" dirty="0" err="1">
                <a:solidFill>
                  <a:srgbClr val="202124"/>
                </a:solidFill>
                <a:latin typeface="Arial" panose="020B0604020202020204" pitchFamily="34" charset="0"/>
                <a:cs typeface="Arial" panose="020B0604020202020204" pitchFamily="34" charset="0"/>
              </a:rPr>
              <a:t>цілому</a:t>
            </a:r>
            <a:r>
              <a:rPr lang="ru-RU" sz="1900" dirty="0">
                <a:solidFill>
                  <a:srgbClr val="202124"/>
                </a:solidFill>
                <a:latin typeface="Arial" panose="020B0604020202020204" pitchFamily="34" charset="0"/>
                <a:cs typeface="Arial" panose="020B0604020202020204" pitchFamily="34" charset="0"/>
              </a:rPr>
              <a:t> усе добре</a:t>
            </a:r>
            <a:r>
              <a:rPr lang="ru-RU" sz="1900" dirty="0" smtClean="0">
                <a:solidFill>
                  <a:srgbClr val="202124"/>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ru-RU" sz="1900" dirty="0" err="1">
                <a:solidFill>
                  <a:srgbClr val="202124"/>
                </a:solidFill>
                <a:latin typeface="Arial" panose="020B0604020202020204" pitchFamily="34" charset="0"/>
                <a:cs typeface="Arial" panose="020B0604020202020204" pitchFamily="34" charset="0"/>
              </a:rPr>
              <a:t>Під</a:t>
            </a:r>
            <a:r>
              <a:rPr lang="ru-RU" sz="1900" dirty="0">
                <a:solidFill>
                  <a:srgbClr val="202124"/>
                </a:solidFill>
                <a:latin typeface="Arial" panose="020B0604020202020204" pitchFamily="34" charset="0"/>
                <a:cs typeface="Arial" panose="020B0604020202020204" pitchFamily="34" charset="0"/>
              </a:rPr>
              <a:t> час </a:t>
            </a:r>
            <a:r>
              <a:rPr lang="ru-RU" sz="1900" dirty="0" err="1">
                <a:solidFill>
                  <a:srgbClr val="202124"/>
                </a:solidFill>
                <a:latin typeface="Arial" panose="020B0604020202020204" pitchFamily="34" charset="0"/>
                <a:cs typeface="Arial" panose="020B0604020202020204" pitchFamily="34" charset="0"/>
              </a:rPr>
              <a:t>практичних</a:t>
            </a:r>
            <a:r>
              <a:rPr lang="ru-RU" sz="1900" dirty="0">
                <a:solidFill>
                  <a:srgbClr val="202124"/>
                </a:solidFill>
                <a:latin typeface="Arial" panose="020B0604020202020204" pitchFamily="34" charset="0"/>
                <a:cs typeface="Arial" panose="020B0604020202020204" pitchFamily="34" charset="0"/>
              </a:rPr>
              <a:t> занять </a:t>
            </a:r>
            <a:r>
              <a:rPr lang="ru-RU" sz="1900" dirty="0" err="1">
                <a:solidFill>
                  <a:srgbClr val="202124"/>
                </a:solidFill>
                <a:latin typeface="Arial" panose="020B0604020202020204" pitchFamily="34" charset="0"/>
                <a:cs typeface="Arial" panose="020B0604020202020204" pitchFamily="34" charset="0"/>
              </a:rPr>
              <a:t>більше</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проводити</a:t>
            </a:r>
            <a:r>
              <a:rPr lang="ru-RU" sz="1900" dirty="0">
                <a:solidFill>
                  <a:srgbClr val="202124"/>
                </a:solidFill>
                <a:latin typeface="Arial" panose="020B0604020202020204" pitchFamily="34" charset="0"/>
                <a:cs typeface="Arial" panose="020B0604020202020204" pitchFamily="34" charset="0"/>
              </a:rPr>
              <a:t> і </a:t>
            </a:r>
            <a:r>
              <a:rPr lang="ru-RU" sz="1900" dirty="0" err="1">
                <a:solidFill>
                  <a:srgbClr val="202124"/>
                </a:solidFill>
                <a:latin typeface="Arial" panose="020B0604020202020204" pitchFamily="34" charset="0"/>
                <a:cs typeface="Arial" panose="020B0604020202020204" pitchFamily="34" charset="0"/>
              </a:rPr>
              <a:t>відпрацьовувати</a:t>
            </a:r>
            <a:r>
              <a:rPr lang="ru-RU" sz="1900" dirty="0">
                <a:solidFill>
                  <a:srgbClr val="202124"/>
                </a:solidFill>
                <a:latin typeface="Arial" panose="020B0604020202020204" pitchFamily="34" charset="0"/>
                <a:cs typeface="Arial" panose="020B0604020202020204" pitchFamily="34" charset="0"/>
              </a:rPr>
              <a:t> </a:t>
            </a:r>
            <a:r>
              <a:rPr lang="ru-RU" sz="1900" dirty="0" err="1" smtClean="0">
                <a:solidFill>
                  <a:srgbClr val="202124"/>
                </a:solidFill>
                <a:latin typeface="Arial" panose="020B0604020202020204" pitchFamily="34" charset="0"/>
                <a:cs typeface="Arial" panose="020B0604020202020204" pitchFamily="34" charset="0"/>
              </a:rPr>
              <a:t>маніпуляції</a:t>
            </a:r>
            <a:r>
              <a:rPr lang="ru-RU" sz="1900" dirty="0" smtClean="0">
                <a:solidFill>
                  <a:srgbClr val="202124"/>
                </a:solidFill>
                <a:latin typeface="Arial" panose="020B0604020202020204" pitchFamily="34" charset="0"/>
                <a:cs typeface="Arial" panose="020B0604020202020204" pitchFamily="34" charset="0"/>
              </a:rPr>
              <a:t> </a:t>
            </a:r>
            <a:r>
              <a:rPr lang="ru-RU" sz="1900" dirty="0">
                <a:solidFill>
                  <a:srgbClr val="202124"/>
                </a:solidFill>
                <a:latin typeface="Arial" panose="020B0604020202020204" pitchFamily="34" charset="0"/>
                <a:cs typeface="Arial" panose="020B0604020202020204" pitchFamily="34" charset="0"/>
              </a:rPr>
              <a:t>на манекенах та </a:t>
            </a:r>
            <a:r>
              <a:rPr lang="ru-RU" sz="1900" dirty="0" err="1">
                <a:solidFill>
                  <a:srgbClr val="202124"/>
                </a:solidFill>
                <a:latin typeface="Arial" panose="020B0604020202020204" pitchFamily="34" charset="0"/>
                <a:cs typeface="Arial" panose="020B0604020202020204" pitchFamily="34" charset="0"/>
              </a:rPr>
              <a:t>спостерігати</a:t>
            </a:r>
            <a:r>
              <a:rPr lang="ru-RU" sz="1900" dirty="0">
                <a:solidFill>
                  <a:srgbClr val="202124"/>
                </a:solidFill>
                <a:latin typeface="Arial" panose="020B0604020202020204" pitchFamily="34" charset="0"/>
                <a:cs typeface="Arial" panose="020B0604020202020204" pitchFamily="34" charset="0"/>
              </a:rPr>
              <a:t> за </a:t>
            </a:r>
            <a:r>
              <a:rPr lang="ru-RU" sz="1900" dirty="0" err="1">
                <a:solidFill>
                  <a:srgbClr val="202124"/>
                </a:solidFill>
                <a:latin typeface="Arial" panose="020B0604020202020204" pitchFamily="34" charset="0"/>
                <a:cs typeface="Arial" panose="020B0604020202020204" pitchFamily="34" charset="0"/>
              </a:rPr>
              <a:t>пацієнтами</a:t>
            </a:r>
            <a:r>
              <a:rPr lang="ru-RU" sz="1900" dirty="0">
                <a:solidFill>
                  <a:srgbClr val="202124"/>
                </a:solidFill>
                <a:latin typeface="Arial" panose="020B0604020202020204" pitchFamily="34" charset="0"/>
                <a:cs typeface="Arial" panose="020B0604020202020204" pitchFamily="34" charset="0"/>
              </a:rPr>
              <a:t> в </a:t>
            </a:r>
            <a:r>
              <a:rPr lang="ru-RU" sz="1900" dirty="0" err="1" smtClean="0">
                <a:solidFill>
                  <a:srgbClr val="202124"/>
                </a:solidFill>
                <a:latin typeface="Arial" panose="020B0604020202020204" pitchFamily="34" charset="0"/>
                <a:cs typeface="Arial" panose="020B0604020202020204" pitchFamily="34" charset="0"/>
              </a:rPr>
              <a:t>лікувальних</a:t>
            </a:r>
            <a:r>
              <a:rPr lang="ru-RU" sz="1900" dirty="0" smtClean="0">
                <a:solidFill>
                  <a:srgbClr val="202124"/>
                </a:solidFill>
                <a:latin typeface="Arial" panose="020B0604020202020204" pitchFamily="34" charset="0"/>
                <a:cs typeface="Arial" panose="020B0604020202020204" pitchFamily="34" charset="0"/>
              </a:rPr>
              <a:t> </a:t>
            </a:r>
            <a:r>
              <a:rPr lang="ru-RU" sz="1900" dirty="0" err="1" smtClean="0">
                <a:solidFill>
                  <a:srgbClr val="202124"/>
                </a:solidFill>
                <a:latin typeface="Arial" panose="020B0604020202020204" pitchFamily="34" charset="0"/>
                <a:cs typeface="Arial" panose="020B0604020202020204" pitchFamily="34" charset="0"/>
              </a:rPr>
              <a:t>установах</a:t>
            </a:r>
            <a:r>
              <a:rPr lang="ru-RU" sz="1900" dirty="0" smtClean="0">
                <a:solidFill>
                  <a:srgbClr val="202124"/>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ru-RU" sz="1900" dirty="0">
                <a:solidFill>
                  <a:srgbClr val="202124"/>
                </a:solidFill>
                <a:latin typeface="Arial" panose="020B0604020202020204" pitchFamily="34" charset="0"/>
                <a:cs typeface="Arial" panose="020B0604020202020204" pitchFamily="34" charset="0"/>
              </a:rPr>
              <a:t>В </a:t>
            </a:r>
            <a:r>
              <a:rPr lang="ru-RU" sz="1900" dirty="0" err="1">
                <a:solidFill>
                  <a:srgbClr val="202124"/>
                </a:solidFill>
                <a:latin typeface="Arial" panose="020B0604020202020204" pitchFamily="34" charset="0"/>
                <a:cs typeface="Arial" panose="020B0604020202020204" pitchFamily="34" charset="0"/>
              </a:rPr>
              <a:t>педіатрії</a:t>
            </a:r>
            <a:r>
              <a:rPr lang="ru-RU" sz="1900" dirty="0">
                <a:solidFill>
                  <a:srgbClr val="202124"/>
                </a:solidFill>
                <a:latin typeface="Arial" panose="020B0604020202020204" pitchFamily="34" charset="0"/>
                <a:cs typeface="Arial" panose="020B0604020202020204" pitchFamily="34" charset="0"/>
              </a:rPr>
              <a:t> нам не дозволяли </a:t>
            </a:r>
            <a:r>
              <a:rPr lang="ru-RU" sz="1900" dirty="0" err="1">
                <a:solidFill>
                  <a:srgbClr val="202124"/>
                </a:solidFill>
                <a:latin typeface="Arial" panose="020B0604020202020204" pitchFamily="34" charset="0"/>
                <a:cs typeface="Arial" panose="020B0604020202020204" pitchFamily="34" charset="0"/>
              </a:rPr>
              <a:t>нічого</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робити</a:t>
            </a:r>
            <a:r>
              <a:rPr lang="ru-RU" sz="1900" dirty="0">
                <a:solidFill>
                  <a:srgbClr val="202124"/>
                </a:solidFill>
                <a:latin typeface="Arial" panose="020B0604020202020204" pitchFamily="34" charset="0"/>
                <a:cs typeface="Arial" panose="020B0604020202020204" pitchFamily="34" charset="0"/>
              </a:rPr>
              <a:t> ?!!!! </a:t>
            </a:r>
            <a:r>
              <a:rPr lang="ru-RU" sz="1900" dirty="0" err="1">
                <a:solidFill>
                  <a:srgbClr val="202124"/>
                </a:solidFill>
                <a:latin typeface="Arial" panose="020B0604020202020204" pitchFamily="34" charset="0"/>
                <a:cs typeface="Arial" panose="020B0604020202020204" pitchFamily="34" charset="0"/>
              </a:rPr>
              <a:t>Нічого</a:t>
            </a:r>
            <a:r>
              <a:rPr lang="ru-RU" sz="1900" dirty="0">
                <a:solidFill>
                  <a:srgbClr val="202124"/>
                </a:solidFill>
                <a:latin typeface="Arial" panose="020B0604020202020204" pitchFamily="34" charset="0"/>
                <a:cs typeface="Arial" panose="020B0604020202020204" pitchFamily="34" charset="0"/>
              </a:rPr>
              <a:t> не </a:t>
            </a:r>
            <a:r>
              <a:rPr lang="ru-RU" sz="1900" dirty="0" err="1">
                <a:solidFill>
                  <a:srgbClr val="202124"/>
                </a:solidFill>
                <a:latin typeface="Arial" panose="020B0604020202020204" pitchFamily="34" charset="0"/>
                <a:cs typeface="Arial" panose="020B0604020202020204" pitchFamily="34" charset="0"/>
              </a:rPr>
              <a:t>розказували</a:t>
            </a:r>
            <a:r>
              <a:rPr lang="ru-RU" sz="1900" dirty="0">
                <a:solidFill>
                  <a:srgbClr val="202124"/>
                </a:solidFill>
                <a:latin typeface="Arial" panose="020B0604020202020204" pitchFamily="34" charset="0"/>
                <a:cs typeface="Arial" panose="020B0604020202020204" pitchFamily="34" charset="0"/>
              </a:rPr>
              <a:t> та не </a:t>
            </a:r>
            <a:r>
              <a:rPr lang="ru-RU" sz="1900" dirty="0" err="1">
                <a:solidFill>
                  <a:srgbClr val="202124"/>
                </a:solidFill>
                <a:latin typeface="Arial" panose="020B0604020202020204" pitchFamily="34" charset="0"/>
                <a:cs typeface="Arial" panose="020B0604020202020204" pitchFamily="34" charset="0"/>
              </a:rPr>
              <a:t>показували</a:t>
            </a:r>
            <a:r>
              <a:rPr lang="ru-RU" sz="1900" dirty="0">
                <a:solidFill>
                  <a:srgbClr val="202124"/>
                </a:solidFill>
                <a:latin typeface="Arial" panose="020B0604020202020204" pitchFamily="34" charset="0"/>
                <a:cs typeface="Arial" panose="020B0604020202020204" pitchFamily="34" charset="0"/>
              </a:rPr>
              <a:t>, </a:t>
            </a:r>
            <a:r>
              <a:rPr lang="ru-RU" sz="1900" dirty="0" smtClean="0">
                <a:solidFill>
                  <a:srgbClr val="202124"/>
                </a:solidFill>
                <a:latin typeface="Arial" panose="020B0604020202020204" pitchFamily="34" charset="0"/>
                <a:cs typeface="Arial" panose="020B0604020202020204" pitchFamily="34" charset="0"/>
              </a:rPr>
              <a:t>тому, </a:t>
            </a:r>
            <a:r>
              <a:rPr lang="ru-RU" sz="1900" dirty="0">
                <a:solidFill>
                  <a:srgbClr val="202124"/>
                </a:solidFill>
                <a:latin typeface="Arial" panose="020B0604020202020204" pitchFamily="34" charset="0"/>
                <a:cs typeface="Arial" panose="020B0604020202020204" pitchFamily="34" charset="0"/>
              </a:rPr>
              <a:t>на мою </a:t>
            </a:r>
            <a:r>
              <a:rPr lang="ru-RU" sz="1900" dirty="0" smtClean="0">
                <a:solidFill>
                  <a:srgbClr val="202124"/>
                </a:solidFill>
                <a:latin typeface="Arial" panose="020B0604020202020204" pitchFamily="34" charset="0"/>
                <a:cs typeface="Arial" panose="020B0604020202020204" pitchFamily="34" charset="0"/>
              </a:rPr>
              <a:t>думку, </a:t>
            </a:r>
            <a:r>
              <a:rPr lang="ru-RU" sz="1900" dirty="0" err="1">
                <a:solidFill>
                  <a:srgbClr val="202124"/>
                </a:solidFill>
                <a:latin typeface="Arial" panose="020B0604020202020204" pitchFamily="34" charset="0"/>
                <a:cs typeface="Arial" panose="020B0604020202020204" pitchFamily="34" charset="0"/>
              </a:rPr>
              <a:t>слід</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підняти</a:t>
            </a:r>
            <a:r>
              <a:rPr lang="ru-RU" sz="1900" dirty="0">
                <a:solidFill>
                  <a:srgbClr val="202124"/>
                </a:solidFill>
                <a:latin typeface="Arial" panose="020B0604020202020204" pitchFamily="34" charset="0"/>
                <a:cs typeface="Arial" panose="020B0604020202020204" pitchFamily="34" charset="0"/>
              </a:rPr>
              <a:t> та </a:t>
            </a:r>
            <a:r>
              <a:rPr lang="ru-RU" sz="1900" dirty="0" err="1">
                <a:solidFill>
                  <a:srgbClr val="202124"/>
                </a:solidFill>
                <a:latin typeface="Arial" panose="020B0604020202020204" pitchFamily="34" charset="0"/>
                <a:cs typeface="Arial" panose="020B0604020202020204" pitchFamily="34" charset="0"/>
              </a:rPr>
              <a:t>вирішити</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дане</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питання</a:t>
            </a:r>
            <a:r>
              <a:rPr lang="ru-RU" sz="1900" dirty="0">
                <a:solidFill>
                  <a:srgbClr val="202124"/>
                </a:solidFill>
                <a:latin typeface="Arial" panose="020B0604020202020204" pitchFamily="34" charset="0"/>
                <a:cs typeface="Arial" panose="020B0604020202020204" pitchFamily="34" charset="0"/>
              </a:rPr>
              <a:t> з </a:t>
            </a:r>
            <a:r>
              <a:rPr lang="ru-RU" sz="1900" dirty="0" err="1">
                <a:solidFill>
                  <a:srgbClr val="202124"/>
                </a:solidFill>
                <a:latin typeface="Arial" panose="020B0604020202020204" pitchFamily="34" charset="0"/>
                <a:cs typeface="Arial" panose="020B0604020202020204" pitchFamily="34" charset="0"/>
              </a:rPr>
              <a:t>керівництвом</a:t>
            </a:r>
            <a:r>
              <a:rPr lang="ru-RU" sz="1900" dirty="0">
                <a:solidFill>
                  <a:srgbClr val="202124"/>
                </a:solidFill>
                <a:latin typeface="Arial" panose="020B0604020202020204" pitchFamily="34" charset="0"/>
                <a:cs typeface="Arial" panose="020B0604020202020204" pitchFamily="34" charset="0"/>
              </a:rPr>
              <a:t> закладу </a:t>
            </a:r>
            <a:r>
              <a:rPr lang="ru-RU" sz="1900" dirty="0" err="1">
                <a:solidFill>
                  <a:srgbClr val="202124"/>
                </a:solidFill>
                <a:latin typeface="Arial" panose="020B0604020202020204" pitchFamily="34" charset="0"/>
                <a:cs typeface="Arial" panose="020B0604020202020204" pitchFamily="34" charset="0"/>
              </a:rPr>
              <a:t>охорони</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здоров’я</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щоб</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потім</a:t>
            </a:r>
            <a:r>
              <a:rPr lang="ru-RU" sz="1900" dirty="0">
                <a:solidFill>
                  <a:srgbClr val="202124"/>
                </a:solidFill>
                <a:latin typeface="Arial" panose="020B0604020202020204" pitchFamily="34" charset="0"/>
                <a:cs typeface="Arial" panose="020B0604020202020204" pitchFamily="34" charset="0"/>
              </a:rPr>
              <a:t> не говорили, </a:t>
            </a:r>
            <a:r>
              <a:rPr lang="ru-RU" sz="1900" dirty="0" err="1">
                <a:solidFill>
                  <a:srgbClr val="202124"/>
                </a:solidFill>
                <a:latin typeface="Arial" panose="020B0604020202020204" pitchFamily="34" charset="0"/>
                <a:cs typeface="Arial" panose="020B0604020202020204" pitchFamily="34" charset="0"/>
              </a:rPr>
              <a:t>які</a:t>
            </a:r>
            <a:r>
              <a:rPr lang="ru-RU" sz="1900" dirty="0">
                <a:solidFill>
                  <a:srgbClr val="202124"/>
                </a:solidFill>
                <a:latin typeface="Arial" panose="020B0604020202020204" pitchFamily="34" charset="0"/>
                <a:cs typeface="Arial" panose="020B0604020202020204" pitchFamily="34" charset="0"/>
              </a:rPr>
              <a:t> ми </a:t>
            </a:r>
            <a:r>
              <a:rPr lang="ru-RU" sz="1900" dirty="0" err="1">
                <a:solidFill>
                  <a:srgbClr val="202124"/>
                </a:solidFill>
                <a:latin typeface="Arial" panose="020B0604020202020204" pitchFamily="34" charset="0"/>
                <a:cs typeface="Arial" panose="020B0604020202020204" pitchFamily="34" charset="0"/>
              </a:rPr>
              <a:t>дурні</a:t>
            </a:r>
            <a:r>
              <a:rPr lang="ru-RU" sz="1900" dirty="0">
                <a:solidFill>
                  <a:srgbClr val="202124"/>
                </a:solidFill>
                <a:latin typeface="Arial" panose="020B0604020202020204" pitchFamily="34" charset="0"/>
                <a:cs typeface="Arial" panose="020B0604020202020204" pitchFamily="34" charset="0"/>
              </a:rPr>
              <a:t> і </a:t>
            </a:r>
            <a:r>
              <a:rPr lang="ru-RU" sz="1900" dirty="0" err="1">
                <a:solidFill>
                  <a:srgbClr val="202124"/>
                </a:solidFill>
                <a:latin typeface="Arial" panose="020B0604020202020204" pitchFamily="34" charset="0"/>
                <a:cs typeface="Arial" panose="020B0604020202020204" pitchFamily="34" charset="0"/>
              </a:rPr>
              <a:t>чому</a:t>
            </a:r>
            <a:r>
              <a:rPr lang="ru-RU" sz="1900" dirty="0">
                <a:solidFill>
                  <a:srgbClr val="202124"/>
                </a:solidFill>
                <a:latin typeface="Arial" panose="020B0604020202020204" pitchFamily="34" charset="0"/>
                <a:cs typeface="Arial" panose="020B0604020202020204" pitchFamily="34" charset="0"/>
              </a:rPr>
              <a:t> ми </a:t>
            </a:r>
            <a:r>
              <a:rPr lang="ru-RU" sz="1900" dirty="0" err="1">
                <a:solidFill>
                  <a:srgbClr val="202124"/>
                </a:solidFill>
                <a:latin typeface="Arial" panose="020B0604020202020204" pitchFamily="34" charset="0"/>
                <a:cs typeface="Arial" panose="020B0604020202020204" pitchFamily="34" charset="0"/>
              </a:rPr>
              <a:t>нічого</a:t>
            </a:r>
            <a:r>
              <a:rPr lang="ru-RU" sz="1900" dirty="0">
                <a:solidFill>
                  <a:srgbClr val="202124"/>
                </a:solidFill>
                <a:latin typeface="Arial" panose="020B0604020202020204" pitchFamily="34" charset="0"/>
                <a:cs typeface="Arial" panose="020B0604020202020204" pitchFamily="34" charset="0"/>
              </a:rPr>
              <a:t> не </a:t>
            </a:r>
            <a:r>
              <a:rPr lang="ru-RU" sz="1900" dirty="0" err="1">
                <a:solidFill>
                  <a:srgbClr val="202124"/>
                </a:solidFill>
                <a:latin typeface="Arial" panose="020B0604020202020204" pitchFamily="34" charset="0"/>
                <a:cs typeface="Arial" panose="020B0604020202020204" pitchFamily="34" charset="0"/>
              </a:rPr>
              <a:t>вміємо</a:t>
            </a:r>
            <a:r>
              <a:rPr lang="ru-RU" sz="1900" dirty="0" smtClean="0">
                <a:solidFill>
                  <a:srgbClr val="202124"/>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ru-RU" sz="1900" dirty="0" err="1">
                <a:solidFill>
                  <a:srgbClr val="202124"/>
                </a:solidFill>
                <a:latin typeface="Arial" panose="020B0604020202020204" pitchFamily="34" charset="0"/>
                <a:cs typeface="Arial" panose="020B0604020202020204" pitchFamily="34" charset="0"/>
              </a:rPr>
              <a:t>Хочеться</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більше</a:t>
            </a:r>
            <a:r>
              <a:rPr lang="ru-RU" sz="1900" dirty="0">
                <a:solidFill>
                  <a:srgbClr val="202124"/>
                </a:solidFill>
                <a:latin typeface="Arial" panose="020B0604020202020204" pitchFamily="34" charset="0"/>
                <a:cs typeface="Arial" panose="020B0604020202020204" pitchFamily="34" charset="0"/>
              </a:rPr>
              <a:t> практики </a:t>
            </a:r>
            <a:r>
              <a:rPr lang="ru-RU" sz="1900" dirty="0" err="1">
                <a:solidFill>
                  <a:srgbClr val="202124"/>
                </a:solidFill>
                <a:latin typeface="Arial" panose="020B0604020202020204" pitchFamily="34" charset="0"/>
                <a:cs typeface="Arial" panose="020B0604020202020204" pitchFamily="34" charset="0"/>
              </a:rPr>
              <a:t>парамедика</a:t>
            </a:r>
            <a:r>
              <a:rPr lang="ru-RU" sz="1900" dirty="0">
                <a:solidFill>
                  <a:srgbClr val="202124"/>
                </a:solidFill>
                <a:latin typeface="Arial" panose="020B0604020202020204" pitchFamily="34" charset="0"/>
                <a:cs typeface="Arial" panose="020B0604020202020204" pitchFamily="34" charset="0"/>
              </a:rPr>
              <a:t>, а не </a:t>
            </a:r>
            <a:r>
              <a:rPr lang="ru-RU" sz="1900" dirty="0" err="1">
                <a:solidFill>
                  <a:srgbClr val="202124"/>
                </a:solidFill>
                <a:latin typeface="Arial" panose="020B0604020202020204" pitchFamily="34" charset="0"/>
                <a:cs typeface="Arial" panose="020B0604020202020204" pitchFamily="34" charset="0"/>
              </a:rPr>
              <a:t>медсестри</a:t>
            </a:r>
            <a:r>
              <a:rPr lang="ru-RU" sz="1900" dirty="0" smtClean="0">
                <a:solidFill>
                  <a:srgbClr val="202124"/>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ru-RU" sz="1900" dirty="0" err="1">
                <a:solidFill>
                  <a:srgbClr val="202124"/>
                </a:solidFill>
                <a:latin typeface="Arial" panose="020B0604020202020204" pitchFamily="34" charset="0"/>
                <a:cs typeface="Arial" panose="020B0604020202020204" pitchFamily="34" charset="0"/>
              </a:rPr>
              <a:t>Менше</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студентів</a:t>
            </a:r>
            <a:r>
              <a:rPr lang="ru-RU" sz="1900" dirty="0">
                <a:solidFill>
                  <a:srgbClr val="202124"/>
                </a:solidFill>
                <a:latin typeface="Arial" panose="020B0604020202020204" pitchFamily="34" charset="0"/>
                <a:cs typeface="Arial" panose="020B0604020202020204" pitchFamily="34" charset="0"/>
              </a:rPr>
              <a:t> в одному </a:t>
            </a:r>
            <a:r>
              <a:rPr lang="ru-RU" sz="1900" dirty="0" err="1">
                <a:solidFill>
                  <a:srgbClr val="202124"/>
                </a:solidFill>
                <a:latin typeface="Arial" panose="020B0604020202020204" pitchFamily="34" charset="0"/>
                <a:cs typeface="Arial" panose="020B0604020202020204" pitchFamily="34" charset="0"/>
              </a:rPr>
              <a:t>відділенні</a:t>
            </a:r>
            <a:r>
              <a:rPr lang="ru-RU" sz="1900" dirty="0">
                <a:solidFill>
                  <a:srgbClr val="202124"/>
                </a:solidFill>
                <a:latin typeface="Arial" panose="020B0604020202020204" pitchFamily="34" charset="0"/>
                <a:cs typeface="Arial" panose="020B0604020202020204" pitchFamily="34" charset="0"/>
              </a:rPr>
              <a:t> ( </a:t>
            </a:r>
            <a:r>
              <a:rPr lang="ru-RU" sz="1900" dirty="0" err="1">
                <a:solidFill>
                  <a:srgbClr val="202124"/>
                </a:solidFill>
                <a:latin typeface="Arial" panose="020B0604020202020204" pitchFamily="34" charset="0"/>
                <a:cs typeface="Arial" panose="020B0604020202020204" pitchFamily="34" charset="0"/>
              </a:rPr>
              <a:t>max</a:t>
            </a:r>
            <a:r>
              <a:rPr lang="ru-RU" sz="1900" dirty="0">
                <a:solidFill>
                  <a:srgbClr val="202124"/>
                </a:solidFill>
                <a:latin typeface="Arial" panose="020B0604020202020204" pitchFamily="34" charset="0"/>
                <a:cs typeface="Arial" panose="020B0604020202020204" pitchFamily="34" charset="0"/>
              </a:rPr>
              <a:t> 5</a:t>
            </a:r>
            <a:r>
              <a:rPr lang="ru-RU" sz="1900" dirty="0" smtClean="0">
                <a:solidFill>
                  <a:srgbClr val="202124"/>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ru-RU" sz="1900" dirty="0" err="1">
                <a:solidFill>
                  <a:srgbClr val="202124"/>
                </a:solidFill>
                <a:latin typeface="Arial" panose="020B0604020202020204" pitchFamily="34" charset="0"/>
                <a:cs typeface="Arial" panose="020B0604020202020204" pitchFamily="34" charset="0"/>
              </a:rPr>
              <a:t>Опрацьовувати</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більше</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матеріалу</a:t>
            </a:r>
            <a:r>
              <a:rPr lang="ru-RU" sz="1900" dirty="0">
                <a:solidFill>
                  <a:srgbClr val="202124"/>
                </a:solidFill>
                <a:latin typeface="Arial" panose="020B0604020202020204" pitchFamily="34" charset="0"/>
                <a:cs typeface="Arial" panose="020B0604020202020204" pitchFamily="34" charset="0"/>
              </a:rPr>
              <a:t> на </a:t>
            </a:r>
            <a:r>
              <a:rPr lang="ru-RU" sz="1900" dirty="0" err="1">
                <a:solidFill>
                  <a:srgbClr val="202124"/>
                </a:solidFill>
                <a:latin typeface="Arial" panose="020B0604020202020204" pitchFamily="34" charset="0"/>
                <a:cs typeface="Arial" panose="020B0604020202020204" pitchFamily="34" charset="0"/>
              </a:rPr>
              <a:t>практичних</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заняттях</a:t>
            </a:r>
            <a:r>
              <a:rPr lang="ru-RU" sz="1900" dirty="0">
                <a:solidFill>
                  <a:srgbClr val="202124"/>
                </a:solidFill>
                <a:latin typeface="Arial" panose="020B0604020202020204" pitchFamily="34" charset="0"/>
                <a:cs typeface="Arial" panose="020B0604020202020204" pitchFamily="34" charset="0"/>
              </a:rPr>
              <a:t>, для </a:t>
            </a:r>
            <a:r>
              <a:rPr lang="ru-RU" sz="1900" dirty="0" err="1">
                <a:solidFill>
                  <a:srgbClr val="202124"/>
                </a:solidFill>
                <a:latin typeface="Arial" panose="020B0604020202020204" pitchFamily="34" charset="0"/>
                <a:cs typeface="Arial" panose="020B0604020202020204" pitchFamily="34" charset="0"/>
              </a:rPr>
              <a:t>кращої</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освіченості</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студентів</a:t>
            </a:r>
            <a:r>
              <a:rPr lang="ru-RU" sz="1900" dirty="0">
                <a:solidFill>
                  <a:srgbClr val="202124"/>
                </a:solidFill>
                <a:latin typeface="Arial" panose="020B0604020202020204" pitchFamily="34" charset="0"/>
                <a:cs typeface="Arial" panose="020B0604020202020204" pitchFamily="34" charset="0"/>
              </a:rPr>
              <a:t> у </a:t>
            </a:r>
            <a:r>
              <a:rPr lang="ru-RU" sz="1900" dirty="0" err="1" smtClean="0">
                <a:solidFill>
                  <a:srgbClr val="202124"/>
                </a:solidFill>
                <a:latin typeface="Arial" panose="020B0604020202020204" pitchFamily="34" charset="0"/>
                <a:cs typeface="Arial" panose="020B0604020202020204" pitchFamily="34" charset="0"/>
              </a:rPr>
              <a:t>матеріалі</a:t>
            </a:r>
            <a:r>
              <a:rPr lang="ru-RU" sz="1900" dirty="0" smtClean="0">
                <a:solidFill>
                  <a:srgbClr val="202124"/>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ru-RU" sz="1900" dirty="0" err="1">
                <a:solidFill>
                  <a:srgbClr val="202124"/>
                </a:solidFill>
                <a:latin typeface="Arial" panose="020B0604020202020204" pitchFamily="34" charset="0"/>
                <a:cs typeface="Arial" panose="020B0604020202020204" pitchFamily="34" charset="0"/>
              </a:rPr>
              <a:t>Оновити</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щоденник</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згідно</a:t>
            </a:r>
            <a:r>
              <a:rPr lang="ru-RU" sz="1900" dirty="0">
                <a:solidFill>
                  <a:srgbClr val="202124"/>
                </a:solidFill>
                <a:latin typeface="Arial" panose="020B0604020202020204" pitchFamily="34" charset="0"/>
                <a:cs typeface="Arial" panose="020B0604020202020204" pitchFamily="34" charset="0"/>
              </a:rPr>
              <a:t> з </a:t>
            </a:r>
            <a:r>
              <a:rPr lang="ru-RU" sz="1900" dirty="0" err="1">
                <a:solidFill>
                  <a:srgbClr val="202124"/>
                </a:solidFill>
                <a:latin typeface="Arial" panose="020B0604020202020204" pitchFamily="34" charset="0"/>
                <a:cs typeface="Arial" panose="020B0604020202020204" pitchFamily="34" charset="0"/>
              </a:rPr>
              <a:t>новими</a:t>
            </a:r>
            <a:r>
              <a:rPr lang="ru-RU" sz="1900" dirty="0">
                <a:solidFill>
                  <a:srgbClr val="202124"/>
                </a:solidFill>
                <a:latin typeface="Arial" panose="020B0604020202020204" pitchFamily="34" charset="0"/>
                <a:cs typeface="Arial" panose="020B0604020202020204" pitchFamily="34" charset="0"/>
              </a:rPr>
              <a:t> </a:t>
            </a:r>
            <a:r>
              <a:rPr lang="ru-RU" sz="1900" dirty="0" smtClean="0">
                <a:solidFill>
                  <a:srgbClr val="202124"/>
                </a:solidFill>
                <a:latin typeface="Arial" panose="020B0604020202020204" pitchFamily="34" charset="0"/>
                <a:cs typeface="Arial" panose="020B0604020202020204" pitchFamily="34" charset="0"/>
              </a:rPr>
              <a:t>наказами.</a:t>
            </a:r>
          </a:p>
          <a:p>
            <a:pPr marL="342900" indent="-342900">
              <a:buFont typeface="Arial" panose="020B0604020202020204" pitchFamily="34" charset="0"/>
              <a:buChar char="•"/>
            </a:pPr>
            <a:r>
              <a:rPr lang="ru-RU" sz="1900" dirty="0" err="1">
                <a:solidFill>
                  <a:srgbClr val="202124"/>
                </a:solidFill>
                <a:latin typeface="Arial" panose="020B0604020202020204" pitchFamily="34" charset="0"/>
                <a:cs typeface="Arial" panose="020B0604020202020204" pitchFamily="34" charset="0"/>
              </a:rPr>
              <a:t>Немає</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ніяких</a:t>
            </a:r>
            <a:r>
              <a:rPr lang="ru-RU" sz="1900" dirty="0">
                <a:solidFill>
                  <a:srgbClr val="202124"/>
                </a:solidFill>
                <a:latin typeface="Arial" panose="020B0604020202020204" pitchFamily="34" charset="0"/>
                <a:cs typeface="Arial" panose="020B0604020202020204" pitchFamily="34" charset="0"/>
              </a:rPr>
              <a:t> </a:t>
            </a:r>
            <a:r>
              <a:rPr lang="ru-RU" sz="1900" dirty="0" err="1" smtClean="0">
                <a:solidFill>
                  <a:srgbClr val="202124"/>
                </a:solidFill>
                <a:latin typeface="Arial" panose="020B0604020202020204" pitchFamily="34" charset="0"/>
                <a:cs typeface="Arial" panose="020B0604020202020204" pitchFamily="34" charset="0"/>
              </a:rPr>
              <a:t>пропозицій</a:t>
            </a:r>
            <a:r>
              <a:rPr lang="ru-RU" sz="1900" dirty="0" smtClean="0">
                <a:solidFill>
                  <a:srgbClr val="202124"/>
                </a:solidFill>
                <a:latin typeface="Arial" panose="020B0604020202020204" pitchFamily="34" charset="0"/>
                <a:cs typeface="Arial" panose="020B0604020202020204" pitchFamily="34" charset="0"/>
              </a:rPr>
              <a:t>, </a:t>
            </a:r>
            <a:r>
              <a:rPr lang="ru-RU" sz="1900" dirty="0">
                <a:solidFill>
                  <a:srgbClr val="202124"/>
                </a:solidFill>
                <a:latin typeface="Arial" panose="020B0604020202020204" pitchFamily="34" charset="0"/>
                <a:cs typeface="Arial" panose="020B0604020202020204" pitchFamily="34" charset="0"/>
              </a:rPr>
              <a:t>все </a:t>
            </a:r>
            <a:r>
              <a:rPr lang="ru-RU" sz="1900" dirty="0" err="1">
                <a:solidFill>
                  <a:srgbClr val="202124"/>
                </a:solidFill>
                <a:latin typeface="Arial" panose="020B0604020202020204" pitchFamily="34" charset="0"/>
                <a:cs typeface="Arial" panose="020B0604020202020204" pitchFamily="34" charset="0"/>
              </a:rPr>
              <a:t>дуже</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сподобалось</a:t>
            </a:r>
            <a:r>
              <a:rPr lang="ru-RU" sz="1900" dirty="0">
                <a:solidFill>
                  <a:srgbClr val="202124"/>
                </a:solidFill>
                <a:latin typeface="Arial" panose="020B0604020202020204" pitchFamily="34" charset="0"/>
                <a:cs typeface="Arial" panose="020B0604020202020204" pitchFamily="34" charset="0"/>
              </a:rPr>
              <a:t>. </a:t>
            </a:r>
            <a:r>
              <a:rPr lang="ru-RU" sz="1900" dirty="0" err="1" smtClean="0">
                <a:solidFill>
                  <a:srgbClr val="202124"/>
                </a:solidFill>
                <a:latin typeface="Arial" panose="020B0604020202020204" pitchFamily="34" charset="0"/>
                <a:cs typeface="Arial" panose="020B0604020202020204" pitchFamily="34" charset="0"/>
              </a:rPr>
              <a:t>Єдине</a:t>
            </a:r>
            <a:r>
              <a:rPr lang="ru-RU" sz="1900" dirty="0" smtClean="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хотілось</a:t>
            </a:r>
            <a:r>
              <a:rPr lang="ru-RU" sz="1900" dirty="0">
                <a:solidFill>
                  <a:srgbClr val="202124"/>
                </a:solidFill>
                <a:latin typeface="Arial" panose="020B0604020202020204" pitchFamily="34" charset="0"/>
                <a:cs typeface="Arial" panose="020B0604020202020204" pitchFamily="34" charset="0"/>
              </a:rPr>
              <a:t> </a:t>
            </a:r>
            <a:r>
              <a:rPr lang="ru-RU" sz="1900" dirty="0" smtClean="0">
                <a:solidFill>
                  <a:srgbClr val="202124"/>
                </a:solidFill>
                <a:latin typeface="Arial" panose="020B0604020202020204" pitchFamily="34" charset="0"/>
                <a:cs typeface="Arial" panose="020B0604020202020204" pitchFamily="34" charset="0"/>
              </a:rPr>
              <a:t>би, </a:t>
            </a:r>
            <a:r>
              <a:rPr lang="ru-RU" sz="1900" dirty="0" err="1">
                <a:solidFill>
                  <a:srgbClr val="202124"/>
                </a:solidFill>
                <a:latin typeface="Arial" panose="020B0604020202020204" pitchFamily="34" charset="0"/>
                <a:cs typeface="Arial" panose="020B0604020202020204" pitchFamily="34" charset="0"/>
              </a:rPr>
              <a:t>щоб</a:t>
            </a:r>
            <a:r>
              <a:rPr lang="ru-RU" sz="1900" dirty="0">
                <a:solidFill>
                  <a:srgbClr val="202124"/>
                </a:solidFill>
                <a:latin typeface="Arial" panose="020B0604020202020204" pitchFamily="34" charset="0"/>
                <a:cs typeface="Arial" panose="020B0604020202020204" pitchFamily="34" charset="0"/>
              </a:rPr>
              <a:t> на </a:t>
            </a:r>
            <a:r>
              <a:rPr lang="ru-RU" sz="1900" dirty="0" smtClean="0">
                <a:solidFill>
                  <a:srgbClr val="202124"/>
                </a:solidFill>
                <a:latin typeface="Arial" panose="020B0604020202020204" pitchFamily="34" charset="0"/>
                <a:cs typeface="Arial" panose="020B0604020202020204" pitchFamily="34" charset="0"/>
              </a:rPr>
              <a:t> практику та </a:t>
            </a:r>
            <a:r>
              <a:rPr lang="ru-RU" sz="1900" dirty="0" err="1" smtClean="0">
                <a:solidFill>
                  <a:srgbClr val="202124"/>
                </a:solidFill>
                <a:latin typeface="Arial" panose="020B0604020202020204" pitchFamily="34" charset="0"/>
                <a:cs typeface="Arial" panose="020B0604020202020204" pitchFamily="34" charset="0"/>
              </a:rPr>
              <a:t>відпрацювання</a:t>
            </a:r>
            <a:r>
              <a:rPr lang="ru-RU" sz="1900" dirty="0" smtClean="0">
                <a:solidFill>
                  <a:srgbClr val="202124"/>
                </a:solidFill>
                <a:latin typeface="Arial" panose="020B0604020202020204" pitchFamily="34" charset="0"/>
                <a:cs typeface="Arial" panose="020B0604020202020204" pitchFamily="34" charset="0"/>
              </a:rPr>
              <a:t> </a:t>
            </a:r>
            <a:r>
              <a:rPr lang="ru-RU" sz="1900" dirty="0" err="1" smtClean="0">
                <a:solidFill>
                  <a:srgbClr val="202124"/>
                </a:solidFill>
                <a:latin typeface="Arial" panose="020B0604020202020204" pitchFamily="34" charset="0"/>
                <a:cs typeface="Arial" panose="020B0604020202020204" pitchFamily="34" charset="0"/>
              </a:rPr>
              <a:t>практичних</a:t>
            </a:r>
            <a:r>
              <a:rPr lang="ru-RU" sz="1900" dirty="0" smtClean="0">
                <a:solidFill>
                  <a:srgbClr val="202124"/>
                </a:solidFill>
                <a:latin typeface="Arial" panose="020B0604020202020204" pitchFamily="34" charset="0"/>
                <a:cs typeface="Arial" panose="020B0604020202020204" pitchFamily="34" charset="0"/>
              </a:rPr>
              <a:t> </a:t>
            </a:r>
            <a:r>
              <a:rPr lang="ru-RU" sz="1900" dirty="0" err="1" smtClean="0">
                <a:solidFill>
                  <a:srgbClr val="202124"/>
                </a:solidFill>
                <a:latin typeface="Arial" panose="020B0604020202020204" pitchFamily="34" charset="0"/>
                <a:cs typeface="Arial" panose="020B0604020202020204" pitchFamily="34" charset="0"/>
              </a:rPr>
              <a:t>навичків</a:t>
            </a:r>
            <a:r>
              <a:rPr lang="ru-RU" sz="1900" dirty="0" smtClean="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давалося</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більше</a:t>
            </a:r>
            <a:r>
              <a:rPr lang="ru-RU" sz="1900" dirty="0">
                <a:solidFill>
                  <a:srgbClr val="202124"/>
                </a:solidFill>
                <a:latin typeface="Arial" panose="020B0604020202020204" pitchFamily="34" charset="0"/>
                <a:cs typeface="Arial" panose="020B0604020202020204" pitchFamily="34" charset="0"/>
              </a:rPr>
              <a:t> </a:t>
            </a:r>
            <a:r>
              <a:rPr lang="ru-RU" sz="1900" dirty="0" smtClean="0">
                <a:solidFill>
                  <a:srgbClr val="202124"/>
                </a:solidFill>
                <a:latin typeface="Arial" panose="020B0604020202020204" pitchFamily="34" charset="0"/>
                <a:cs typeface="Arial" panose="020B0604020202020204" pitchFamily="34" charset="0"/>
              </a:rPr>
              <a:t>часу, </a:t>
            </a:r>
            <a:r>
              <a:rPr lang="ru-RU" sz="1900" dirty="0">
                <a:solidFill>
                  <a:srgbClr val="202124"/>
                </a:solidFill>
                <a:latin typeface="Arial" panose="020B0604020202020204" pitchFamily="34" charset="0"/>
                <a:cs typeface="Arial" panose="020B0604020202020204" pitchFamily="34" charset="0"/>
              </a:rPr>
              <a:t>так як </a:t>
            </a:r>
            <a:r>
              <a:rPr lang="ru-RU" sz="1900" dirty="0" err="1">
                <a:solidFill>
                  <a:srgbClr val="202124"/>
                </a:solidFill>
                <a:latin typeface="Arial" panose="020B0604020202020204" pitchFamily="34" charset="0"/>
                <a:cs typeface="Arial" panose="020B0604020202020204" pitchFamily="34" charset="0"/>
              </a:rPr>
              <a:t>матеріал</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краще</a:t>
            </a:r>
            <a:r>
              <a:rPr lang="ru-RU" sz="1900" dirty="0">
                <a:solidFill>
                  <a:srgbClr val="202124"/>
                </a:solidFill>
                <a:latin typeface="Arial" panose="020B0604020202020204" pitchFamily="34" charset="0"/>
                <a:cs typeface="Arial" panose="020B0604020202020204" pitchFamily="34" charset="0"/>
              </a:rPr>
              <a:t> </a:t>
            </a:r>
            <a:r>
              <a:rPr lang="ru-RU" sz="1900" dirty="0" err="1" smtClean="0">
                <a:solidFill>
                  <a:srgbClr val="202124"/>
                </a:solidFill>
                <a:latin typeface="Arial" panose="020B0604020202020204" pitchFamily="34" charset="0"/>
                <a:cs typeface="Arial" panose="020B0604020202020204" pitchFamily="34" charset="0"/>
              </a:rPr>
              <a:t>запам'ятовується</a:t>
            </a:r>
            <a:r>
              <a:rPr lang="ru-RU" sz="1900" dirty="0" smtClean="0">
                <a:solidFill>
                  <a:srgbClr val="202124"/>
                </a:solidFill>
                <a:latin typeface="Arial" panose="020B0604020202020204" pitchFamily="34" charset="0"/>
                <a:cs typeface="Arial" panose="020B0604020202020204" pitchFamily="34" charset="0"/>
              </a:rPr>
              <a:t>, </a:t>
            </a:r>
            <a:r>
              <a:rPr lang="ru-RU" sz="1900" dirty="0">
                <a:solidFill>
                  <a:srgbClr val="202124"/>
                </a:solidFill>
                <a:latin typeface="Arial" panose="020B0604020202020204" pitchFamily="34" charset="0"/>
                <a:cs typeface="Arial" panose="020B0604020202020204" pitchFamily="34" charset="0"/>
              </a:rPr>
              <a:t>коли </a:t>
            </a:r>
            <a:r>
              <a:rPr lang="ru-RU" sz="1900" dirty="0" err="1">
                <a:solidFill>
                  <a:srgbClr val="202124"/>
                </a:solidFill>
                <a:latin typeface="Arial" panose="020B0604020202020204" pitchFamily="34" charset="0"/>
                <a:cs typeface="Arial" panose="020B0604020202020204" pitchFamily="34" charset="0"/>
              </a:rPr>
              <a:t>ти</a:t>
            </a:r>
            <a:r>
              <a:rPr lang="ru-RU" sz="1900" dirty="0">
                <a:solidFill>
                  <a:srgbClr val="202124"/>
                </a:solidFill>
                <a:latin typeface="Arial" panose="020B0604020202020204" pitchFamily="34" charset="0"/>
                <a:cs typeface="Arial" panose="020B0604020202020204" pitchFamily="34" charset="0"/>
              </a:rPr>
              <a:t> все </a:t>
            </a:r>
            <a:r>
              <a:rPr lang="ru-RU" sz="1900" dirty="0" err="1" smtClean="0">
                <a:solidFill>
                  <a:srgbClr val="202124"/>
                </a:solidFill>
                <a:latin typeface="Arial" panose="020B0604020202020204" pitchFamily="34" charset="0"/>
                <a:cs typeface="Arial" panose="020B0604020202020204" pitchFamily="34" charset="0"/>
              </a:rPr>
              <a:t>бачиш</a:t>
            </a:r>
            <a:r>
              <a:rPr lang="ru-RU" sz="1900" dirty="0" smtClean="0">
                <a:solidFill>
                  <a:srgbClr val="202124"/>
                </a:solidFill>
                <a:latin typeface="Arial" panose="020B0604020202020204" pitchFamily="34" charset="0"/>
                <a:cs typeface="Arial" panose="020B0604020202020204" pitchFamily="34" charset="0"/>
              </a:rPr>
              <a:t> на </a:t>
            </a:r>
            <a:r>
              <a:rPr lang="ru-RU" sz="1900" dirty="0" err="1" smtClean="0">
                <a:solidFill>
                  <a:srgbClr val="202124"/>
                </a:solidFill>
                <a:latin typeface="Arial" panose="020B0604020202020204" pitchFamily="34" charset="0"/>
                <a:cs typeface="Arial" panose="020B0604020202020204" pitchFamily="34" charset="0"/>
              </a:rPr>
              <a:t>власні</a:t>
            </a:r>
            <a:r>
              <a:rPr lang="ru-RU" sz="1900" dirty="0" smtClean="0">
                <a:solidFill>
                  <a:srgbClr val="202124"/>
                </a:solidFill>
                <a:latin typeface="Arial" panose="020B0604020202020204" pitchFamily="34" charset="0"/>
                <a:cs typeface="Arial" panose="020B0604020202020204" pitchFamily="34" charset="0"/>
              </a:rPr>
              <a:t> </a:t>
            </a:r>
            <a:r>
              <a:rPr lang="ru-RU" sz="1900" dirty="0" err="1" smtClean="0">
                <a:solidFill>
                  <a:srgbClr val="202124"/>
                </a:solidFill>
                <a:latin typeface="Arial" panose="020B0604020202020204" pitchFamily="34" charset="0"/>
                <a:cs typeface="Arial" panose="020B0604020202020204" pitchFamily="34" charset="0"/>
              </a:rPr>
              <a:t>очі</a:t>
            </a:r>
            <a:r>
              <a:rPr lang="ru-RU" sz="1900" dirty="0" smtClean="0">
                <a:solidFill>
                  <a:srgbClr val="202124"/>
                </a:solidFill>
                <a:latin typeface="Arial" panose="020B0604020202020204" pitchFamily="34" charset="0"/>
                <a:cs typeface="Arial" panose="020B0604020202020204" pitchFamily="34" charset="0"/>
              </a:rPr>
              <a:t>.</a:t>
            </a:r>
            <a:endParaRPr lang="ru-RU" sz="1900" dirty="0">
              <a:solidFill>
                <a:srgbClr val="202124"/>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ru-RU" sz="1900" dirty="0" err="1" smtClean="0">
                <a:solidFill>
                  <a:srgbClr val="202124"/>
                </a:solidFill>
                <a:latin typeface="Arial" panose="020B0604020202020204" pitchFamily="34" charset="0"/>
                <a:cs typeface="Arial" panose="020B0604020202020204" pitchFamily="34" charset="0"/>
              </a:rPr>
              <a:t>Направляти</a:t>
            </a:r>
            <a:r>
              <a:rPr lang="ru-RU" sz="1900" dirty="0" smtClean="0">
                <a:solidFill>
                  <a:srgbClr val="202124"/>
                </a:solidFill>
                <a:latin typeface="Arial" panose="020B0604020202020204" pitchFamily="34" charset="0"/>
                <a:cs typeface="Arial" panose="020B0604020202020204" pitchFamily="34" charset="0"/>
              </a:rPr>
              <a:t> </a:t>
            </a:r>
            <a:r>
              <a:rPr lang="ru-RU" sz="1900" dirty="0">
                <a:solidFill>
                  <a:srgbClr val="202124"/>
                </a:solidFill>
                <a:latin typeface="Arial" panose="020B0604020202020204" pitchFamily="34" charset="0"/>
                <a:cs typeface="Arial" panose="020B0604020202020204" pitchFamily="34" charset="0"/>
              </a:rPr>
              <a:t>в </a:t>
            </a:r>
            <a:r>
              <a:rPr lang="ru-RU" sz="1900" dirty="0" err="1">
                <a:solidFill>
                  <a:srgbClr val="202124"/>
                </a:solidFill>
                <a:latin typeface="Arial" panose="020B0604020202020204" pitchFamily="34" charset="0"/>
                <a:cs typeface="Arial" panose="020B0604020202020204" pitchFamily="34" charset="0"/>
              </a:rPr>
              <a:t>такі</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відділення</a:t>
            </a:r>
            <a:r>
              <a:rPr lang="ru-RU" sz="1900" dirty="0" smtClean="0">
                <a:solidFill>
                  <a:srgbClr val="202124"/>
                </a:solidFill>
                <a:latin typeface="Arial" panose="020B0604020202020204" pitchFamily="34" charset="0"/>
                <a:cs typeface="Arial" panose="020B0604020202020204" pitchFamily="34" charset="0"/>
              </a:rPr>
              <a:t>, де </a:t>
            </a:r>
            <a:r>
              <a:rPr lang="ru-RU" sz="1900" dirty="0" err="1">
                <a:solidFill>
                  <a:srgbClr val="202124"/>
                </a:solidFill>
                <a:latin typeface="Arial" panose="020B0604020202020204" pitchFamily="34" charset="0"/>
                <a:cs typeface="Arial" panose="020B0604020202020204" pitchFamily="34" charset="0"/>
              </a:rPr>
              <a:t>можна</a:t>
            </a:r>
            <a:r>
              <a:rPr lang="ru-RU" sz="1900" dirty="0">
                <a:solidFill>
                  <a:srgbClr val="202124"/>
                </a:solidFill>
                <a:latin typeface="Arial" panose="020B0604020202020204" pitchFamily="34" charset="0"/>
                <a:cs typeface="Arial" panose="020B0604020202020204" pitchFamily="34" charset="0"/>
              </a:rPr>
              <a:t> </a:t>
            </a:r>
            <a:r>
              <a:rPr lang="ru-RU" sz="1900" dirty="0" err="1" smtClean="0">
                <a:solidFill>
                  <a:srgbClr val="202124"/>
                </a:solidFill>
                <a:latin typeface="Arial" panose="020B0604020202020204" pitchFamily="34" charset="0"/>
                <a:cs typeface="Arial" panose="020B0604020202020204" pitchFamily="34" charset="0"/>
              </a:rPr>
              <a:t>було</a:t>
            </a:r>
            <a:r>
              <a:rPr lang="ru-RU" sz="1900" dirty="0" smtClean="0">
                <a:solidFill>
                  <a:srgbClr val="202124"/>
                </a:solidFill>
                <a:latin typeface="Arial" panose="020B0604020202020204" pitchFamily="34" charset="0"/>
                <a:cs typeface="Arial" panose="020B0604020202020204" pitchFamily="34" charset="0"/>
              </a:rPr>
              <a:t> б </a:t>
            </a:r>
            <a:r>
              <a:rPr lang="ru-RU" sz="1900" dirty="0" err="1">
                <a:solidFill>
                  <a:srgbClr val="202124"/>
                </a:solidFill>
                <a:latin typeface="Arial" panose="020B0604020202020204" pitchFamily="34" charset="0"/>
                <a:cs typeface="Arial" panose="020B0604020202020204" pitchFamily="34" charset="0"/>
              </a:rPr>
              <a:t>навчитися</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чомусь</a:t>
            </a:r>
            <a:r>
              <a:rPr lang="ru-RU" sz="1900" dirty="0">
                <a:solidFill>
                  <a:srgbClr val="202124"/>
                </a:solidFill>
                <a:latin typeface="Arial" panose="020B0604020202020204" pitchFamily="34" charset="0"/>
                <a:cs typeface="Arial" panose="020B0604020202020204" pitchFamily="34" charset="0"/>
              </a:rPr>
              <a:t> </a:t>
            </a:r>
            <a:r>
              <a:rPr lang="ru-RU" sz="1900" dirty="0" smtClean="0">
                <a:solidFill>
                  <a:srgbClr val="202124"/>
                </a:solidFill>
                <a:latin typeface="Arial" panose="020B0604020202020204" pitchFamily="34" charset="0"/>
                <a:cs typeface="Arial" panose="020B0604020202020204" pitchFamily="34" charset="0"/>
              </a:rPr>
              <a:t>новому (</a:t>
            </a:r>
            <a:r>
              <a:rPr lang="ru-RU" sz="1900" dirty="0" err="1">
                <a:solidFill>
                  <a:srgbClr val="202124"/>
                </a:solidFill>
                <a:latin typeface="Arial" panose="020B0604020202020204" pitchFamily="34" charset="0"/>
                <a:cs typeface="Arial" panose="020B0604020202020204" pitchFamily="34" charset="0"/>
              </a:rPr>
              <a:t>реанімація</a:t>
            </a:r>
            <a:r>
              <a:rPr lang="ru-RU" sz="1900" dirty="0" smtClean="0">
                <a:solidFill>
                  <a:srgbClr val="202124"/>
                </a:solidFill>
                <a:latin typeface="Arial" panose="020B0604020202020204" pitchFamily="34" charset="0"/>
                <a:cs typeface="Arial" panose="020B0604020202020204" pitchFamily="34" charset="0"/>
              </a:rPr>
              <a:t>, </a:t>
            </a:r>
            <a:r>
              <a:rPr lang="ru-RU" sz="1900" dirty="0" err="1" smtClean="0">
                <a:solidFill>
                  <a:srgbClr val="202124"/>
                </a:solidFill>
                <a:latin typeface="Arial" panose="020B0604020202020204" pitchFamily="34" charset="0"/>
                <a:cs typeface="Arial" panose="020B0604020202020204" pitchFamily="34" charset="0"/>
              </a:rPr>
              <a:t>фізіотерапевтичні</a:t>
            </a:r>
            <a:r>
              <a:rPr lang="ru-RU" sz="1900" dirty="0" smtClean="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кабінети</a:t>
            </a:r>
            <a:r>
              <a:rPr lang="ru-RU" sz="1900" dirty="0" smtClean="0">
                <a:solidFill>
                  <a:srgbClr val="202124"/>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ru-RU" sz="1900" dirty="0" err="1">
                <a:solidFill>
                  <a:srgbClr val="202124"/>
                </a:solidFill>
                <a:latin typeface="Arial" panose="020B0604020202020204" pitchFamily="34" charset="0"/>
                <a:cs typeface="Arial" panose="020B0604020202020204" pitchFamily="34" charset="0"/>
              </a:rPr>
              <a:t>Мені</a:t>
            </a:r>
            <a:r>
              <a:rPr lang="ru-RU" sz="1900" dirty="0">
                <a:solidFill>
                  <a:srgbClr val="202124"/>
                </a:solidFill>
                <a:latin typeface="Arial" panose="020B0604020202020204" pitchFamily="34" charset="0"/>
                <a:cs typeface="Arial" panose="020B0604020202020204" pitchFamily="34" charset="0"/>
              </a:rPr>
              <a:t> все </a:t>
            </a:r>
            <a:r>
              <a:rPr lang="ru-RU" sz="1900" dirty="0" err="1" smtClean="0">
                <a:solidFill>
                  <a:srgbClr val="202124"/>
                </a:solidFill>
                <a:latin typeface="Arial" panose="020B0604020202020204" pitchFamily="34" charset="0"/>
                <a:cs typeface="Arial" panose="020B0604020202020204" pitchFamily="34" charset="0"/>
              </a:rPr>
              <a:t>сподобалось</a:t>
            </a:r>
            <a:r>
              <a:rPr lang="ru-RU" sz="1900" dirty="0" smtClean="0">
                <a:solidFill>
                  <a:srgbClr val="202124"/>
                </a:solidFill>
                <a:latin typeface="Arial" panose="020B0604020202020204" pitchFamily="34" charset="0"/>
                <a:cs typeface="Arial" panose="020B0604020202020204" pitchFamily="34" charset="0"/>
              </a:rPr>
              <a:t>, і </a:t>
            </a:r>
            <a:r>
              <a:rPr lang="ru-RU" sz="1900" dirty="0">
                <a:solidFill>
                  <a:srgbClr val="202124"/>
                </a:solidFill>
                <a:latin typeface="Arial" panose="020B0604020202020204" pitchFamily="34" charset="0"/>
                <a:cs typeface="Arial" panose="020B0604020202020204" pitchFamily="34" charset="0"/>
              </a:rPr>
              <a:t>я </a:t>
            </a:r>
            <a:r>
              <a:rPr lang="ru-RU" sz="1900" dirty="0" err="1">
                <a:solidFill>
                  <a:srgbClr val="202124"/>
                </a:solidFill>
                <a:latin typeface="Arial" panose="020B0604020202020204" pitchFamily="34" charset="0"/>
                <a:cs typeface="Arial" panose="020B0604020202020204" pitchFamily="34" charset="0"/>
              </a:rPr>
              <a:t>повністю</a:t>
            </a:r>
            <a:r>
              <a:rPr lang="ru-RU" sz="1900" dirty="0">
                <a:solidFill>
                  <a:srgbClr val="202124"/>
                </a:solidFill>
                <a:latin typeface="Arial" panose="020B0604020202020204" pitchFamily="34" charset="0"/>
                <a:cs typeface="Arial" panose="020B0604020202020204" pitchFamily="34" charset="0"/>
              </a:rPr>
              <a:t> </a:t>
            </a:r>
            <a:r>
              <a:rPr lang="ru-RU" sz="1900" dirty="0" err="1">
                <a:solidFill>
                  <a:srgbClr val="202124"/>
                </a:solidFill>
                <a:latin typeface="Arial" panose="020B0604020202020204" pitchFamily="34" charset="0"/>
                <a:cs typeface="Arial" panose="020B0604020202020204" pitchFamily="34" charset="0"/>
              </a:rPr>
              <a:t>задоволена</a:t>
            </a:r>
            <a:r>
              <a:rPr lang="ru-RU" sz="1900" dirty="0">
                <a:solidFill>
                  <a:srgbClr val="202124"/>
                </a:solidFill>
                <a:latin typeface="Arial" panose="020B0604020202020204" pitchFamily="34" charset="0"/>
                <a:cs typeface="Arial" panose="020B0604020202020204" pitchFamily="34" charset="0"/>
              </a:rPr>
              <a:t> </a:t>
            </a:r>
            <a:r>
              <a:rPr lang="ru-RU" sz="1900" dirty="0" smtClean="0">
                <a:solidFill>
                  <a:srgbClr val="202124"/>
                </a:solidFill>
                <a:latin typeface="Arial" panose="020B0604020202020204" pitchFamily="34" charset="0"/>
                <a:cs typeface="Arial" panose="020B0604020202020204" pitchFamily="34" charset="0"/>
              </a:rPr>
              <a:t>практикою.</a:t>
            </a:r>
            <a:r>
              <a:rPr lang="uk-UA" sz="1900" dirty="0" smtClean="0">
                <a:solidFill>
                  <a:srgbClr val="202124"/>
                </a:solidFill>
                <a:latin typeface="Arial" panose="020B0604020202020204" pitchFamily="34" charset="0"/>
                <a:cs typeface="Arial" panose="020B0604020202020204" pitchFamily="34" charset="0"/>
              </a:rPr>
              <a:t> </a:t>
            </a:r>
            <a:r>
              <a:rPr lang="ru-RU" sz="1900" dirty="0" smtClean="0">
                <a:solidFill>
                  <a:srgbClr val="202124"/>
                </a:solidFill>
                <a:latin typeface="Arial" panose="020B0604020202020204" pitchFamily="34" charset="0"/>
                <a:cs typeface="Arial" panose="020B0604020202020204" pitchFamily="34" charset="0"/>
              </a:rPr>
              <a:t> </a:t>
            </a:r>
            <a:endParaRPr lang="uk-UA"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133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536" y="1085089"/>
            <a:ext cx="3224785" cy="5176380"/>
          </a:xfrm>
        </p:spPr>
        <p:txBody>
          <a:bodyPr>
            <a:noAutofit/>
          </a:bodyPr>
          <a:lstStyle/>
          <a:p>
            <a:pPr>
              <a:lnSpc>
                <a:spcPct val="115000"/>
              </a:lnSpc>
              <a:spcAft>
                <a:spcPts val="0"/>
              </a:spcAft>
            </a:pPr>
            <a:r>
              <a:rPr lang="ru-RU" sz="2400" b="1" dirty="0" smtClean="0">
                <a:latin typeface="Times New Roman" panose="02020603050405020304" pitchFamily="18" charset="0"/>
                <a:ea typeface="Calibri" panose="020F0502020204030204" pitchFamily="34" charset="0"/>
                <a:cs typeface="Times New Roman" panose="02020603050405020304" pitchFamily="18" charset="0"/>
              </a:rPr>
              <a:t/>
            </a:r>
            <a:br>
              <a:rPr lang="ru-RU" sz="2400" b="1" dirty="0" smtClean="0">
                <a:latin typeface="Times New Roman" panose="02020603050405020304" pitchFamily="18" charset="0"/>
                <a:ea typeface="Calibri" panose="020F0502020204030204" pitchFamily="34" charset="0"/>
                <a:cs typeface="Times New Roman" panose="02020603050405020304" pitchFamily="18" charset="0"/>
              </a:rPr>
            </a:br>
            <a:r>
              <a:rPr lang="ru-RU" sz="2800" b="1" dirty="0" err="1" smtClean="0">
                <a:latin typeface="Times New Roman" panose="02020603050405020304" pitchFamily="18" charset="0"/>
                <a:ea typeface="Calibri" panose="020F0502020204030204" pitchFamily="34" charset="0"/>
                <a:cs typeface="Times New Roman" panose="02020603050405020304" pitchFamily="18" charset="0"/>
              </a:rPr>
              <a:t>Період</a:t>
            </a:r>
            <a:r>
              <a:rPr lang="ru-RU" sz="2800" b="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800" b="1" dirty="0" err="1" smtClean="0">
                <a:latin typeface="Times New Roman" panose="02020603050405020304" pitchFamily="18" charset="0"/>
                <a:ea typeface="Calibri" panose="020F0502020204030204" pitchFamily="34" charset="0"/>
                <a:cs typeface="Times New Roman" panose="02020603050405020304" pitchFamily="18" charset="0"/>
              </a:rPr>
              <a:t>анкетування</a:t>
            </a:r>
            <a:r>
              <a:rPr lang="ru-RU" sz="2800" b="1" dirty="0" smtClean="0">
                <a:latin typeface="Times New Roman" panose="02020603050405020304" pitchFamily="18" charset="0"/>
                <a:ea typeface="Calibri" panose="020F0502020204030204" pitchFamily="34" charset="0"/>
                <a:cs typeface="Times New Roman" panose="02020603050405020304" pitchFamily="18" charset="0"/>
              </a:rPr>
              <a:t>:</a:t>
            </a:r>
            <a:r>
              <a:rPr lang="uk-UA" sz="2800" dirty="0" smtClean="0">
                <a:latin typeface="Times New Roman" panose="02020603050405020304" pitchFamily="18" charset="0"/>
                <a:ea typeface="Calibri" panose="020F0502020204030204" pitchFamily="34" charset="0"/>
                <a:cs typeface="Times New Roman" panose="02020603050405020304" pitchFamily="18" charset="0"/>
              </a:rPr>
              <a:t> січень 2023 р. </a:t>
            </a:r>
            <a:br>
              <a:rPr lang="uk-UA" sz="2800" dirty="0" smtClean="0">
                <a:latin typeface="Times New Roman" panose="02020603050405020304" pitchFamily="18" charset="0"/>
                <a:ea typeface="Calibri" panose="020F0502020204030204" pitchFamily="34" charset="0"/>
                <a:cs typeface="Times New Roman" panose="02020603050405020304" pitchFamily="18" charset="0"/>
              </a:rPr>
            </a:br>
            <a:r>
              <a:rPr lang="ru-RU" sz="2800" b="1" dirty="0" smtClean="0">
                <a:latin typeface="Times New Roman" panose="02020603050405020304" pitchFamily="18" charset="0"/>
                <a:ea typeface="Calibri" panose="020F0502020204030204" pitchFamily="34" charset="0"/>
                <a:cs typeface="Times New Roman" panose="02020603050405020304" pitchFamily="18" charset="0"/>
              </a:rPr>
              <a:t>Форма:</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 </a:t>
            </a:r>
            <a:br>
              <a:rPr lang="ru-RU" sz="2800" dirty="0" smtClean="0">
                <a:latin typeface="Times New Roman" panose="02020603050405020304" pitchFamily="18" charset="0"/>
                <a:ea typeface="Calibri" panose="020F0502020204030204" pitchFamily="34" charset="0"/>
                <a:cs typeface="Times New Roman" panose="02020603050405020304" pitchFamily="18" charset="0"/>
              </a:rPr>
            </a:br>
            <a:r>
              <a:rPr lang="ru-RU" sz="2800" dirty="0" smtClean="0">
                <a:latin typeface="Times New Roman" panose="02020603050405020304" pitchFamily="18" charset="0"/>
                <a:ea typeface="Calibri" panose="020F0502020204030204" pitchFamily="34" charset="0"/>
                <a:cs typeface="Times New Roman" panose="02020603050405020304" pitchFamily="18" charset="0"/>
              </a:rPr>
              <a:t>он-</a:t>
            </a:r>
            <a:r>
              <a:rPr lang="ru-RU" sz="2800" dirty="0" err="1" smtClean="0">
                <a:latin typeface="Times New Roman" panose="02020603050405020304" pitchFamily="18" charset="0"/>
                <a:ea typeface="Calibri" panose="020F0502020204030204" pitchFamily="34" charset="0"/>
                <a:cs typeface="Times New Roman" panose="02020603050405020304" pitchFamily="18" charset="0"/>
              </a:rPr>
              <a:t>лайн</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smtClean="0">
                <a:latin typeface="Times New Roman" panose="02020603050405020304" pitchFamily="18" charset="0"/>
                <a:ea typeface="Calibri" panose="020F0502020204030204" pitchFamily="34" charset="0"/>
                <a:cs typeface="Times New Roman" panose="02020603050405020304" pitchFamily="18" charset="0"/>
              </a:rPr>
              <a:t>опитування</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 за </a:t>
            </a:r>
            <a:r>
              <a:rPr lang="uk-UA" sz="2800" dirty="0" smtClean="0">
                <a:latin typeface="Times New Roman" panose="02020603050405020304" pitchFamily="18" charset="0"/>
                <a:ea typeface="Calibri" panose="020F0502020204030204" pitchFamily="34" charset="0"/>
                <a:cs typeface="Times New Roman" panose="02020603050405020304" pitchFamily="18" charset="0"/>
              </a:rPr>
              <a:t>а</a:t>
            </a:r>
            <a:r>
              <a:rPr lang="ru-RU" sz="2800" dirty="0" err="1" smtClean="0">
                <a:latin typeface="Times New Roman" panose="02020603050405020304" pitchFamily="18" charset="0"/>
                <a:ea typeface="Calibri" panose="020F0502020204030204" pitchFamily="34" charset="0"/>
                <a:cs typeface="Times New Roman" panose="02020603050405020304" pitchFamily="18" charset="0"/>
              </a:rPr>
              <a:t>нке</a:t>
            </a:r>
            <a:r>
              <a:rPr lang="uk-UA" sz="2800" dirty="0" smtClean="0">
                <a:latin typeface="Times New Roman" panose="02020603050405020304" pitchFamily="18" charset="0"/>
                <a:ea typeface="Calibri" panose="020F0502020204030204" pitchFamily="34" charset="0"/>
                <a:cs typeface="Times New Roman" panose="02020603050405020304" pitchFamily="18" charset="0"/>
              </a:rPr>
              <a:t>тою, яка </a:t>
            </a:r>
            <a:r>
              <a:rPr lang="ru-RU" sz="2800" dirty="0" err="1" smtClean="0">
                <a:latin typeface="Times New Roman" panose="02020603050405020304" pitchFamily="18" charset="0"/>
                <a:ea typeface="Calibri" panose="020F0502020204030204" pitchFamily="34" charset="0"/>
                <a:cs typeface="Times New Roman" panose="02020603050405020304" pitchFamily="18" charset="0"/>
              </a:rPr>
              <a:t>розроблена</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 за </a:t>
            </a:r>
            <a:r>
              <a:rPr lang="ru-RU" sz="2800" dirty="0" err="1" smtClean="0">
                <a:latin typeface="Times New Roman" panose="02020603050405020304" pitchFamily="18" charset="0"/>
                <a:ea typeface="Calibri" panose="020F0502020204030204" pitchFamily="34" charset="0"/>
                <a:cs typeface="Times New Roman" panose="02020603050405020304" pitchFamily="18" charset="0"/>
              </a:rPr>
              <a:t>допомогою</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smtClean="0">
                <a:latin typeface="Times New Roman" panose="02020603050405020304" pitchFamily="18" charset="0"/>
                <a:ea typeface="Calibri" panose="020F0502020204030204" pitchFamily="34" charset="0"/>
                <a:cs typeface="Times New Roman" panose="02020603050405020304" pitchFamily="18" charset="0"/>
              </a:rPr>
              <a:t>застосунку</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smtClean="0">
                <a:latin typeface="Times New Roman" panose="02020603050405020304" pitchFamily="18" charset="0"/>
                <a:ea typeface="Calibri" panose="020F0502020204030204" pitchFamily="34" charset="0"/>
                <a:cs typeface="Times New Roman" panose="02020603050405020304" pitchFamily="18" charset="0"/>
              </a:rPr>
              <a:t>Google</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smtClean="0">
                <a:latin typeface="Times New Roman" panose="02020603050405020304" pitchFamily="18" charset="0"/>
                <a:ea typeface="Calibri" panose="020F0502020204030204" pitchFamily="34" charset="0"/>
                <a:cs typeface="Times New Roman" panose="02020603050405020304" pitchFamily="18" charset="0"/>
              </a:rPr>
              <a:t>Forms</a:t>
            </a:r>
            <a:r>
              <a:rPr lang="uk-UA" sz="2800" dirty="0" smtClean="0">
                <a:latin typeface="Times New Roman" panose="02020603050405020304" pitchFamily="18" charset="0"/>
                <a:ea typeface="Calibri" panose="020F0502020204030204" pitchFamily="34" charset="0"/>
                <a:cs typeface="Times New Roman" panose="02020603050405020304" pitchFamily="18" charset="0"/>
              </a:rPr>
              <a:t>.</a:t>
            </a:r>
            <a:br>
              <a:rPr lang="uk-UA" sz="2800" dirty="0" smtClean="0">
                <a:latin typeface="Times New Roman" panose="02020603050405020304" pitchFamily="18" charset="0"/>
                <a:ea typeface="Calibri" panose="020F0502020204030204" pitchFamily="34" charset="0"/>
                <a:cs typeface="Times New Roman" panose="02020603050405020304" pitchFamily="18" charset="0"/>
              </a:rPr>
            </a:br>
            <a:endParaRPr lang="uk-UA" sz="2800" dirty="0">
              <a:latin typeface="Times New Roman" panose="02020603050405020304" pitchFamily="18" charset="0"/>
              <a:cs typeface="Times New Roman" panose="02020603050405020304" pitchFamily="18" charset="0"/>
            </a:endParaRPr>
          </a:p>
        </p:txBody>
      </p:sp>
      <p:pic>
        <p:nvPicPr>
          <p:cNvPr id="4" name="Місце для вмісту 3"/>
          <p:cNvPicPr>
            <a:picLocks noGrp="1" noChangeAspect="1"/>
          </p:cNvPicPr>
          <p:nvPr>
            <p:ph idx="1"/>
          </p:nvPr>
        </p:nvPicPr>
        <p:blipFill>
          <a:blip r:embed="rId2"/>
          <a:stretch>
            <a:fillRect/>
          </a:stretch>
        </p:blipFill>
        <p:spPr>
          <a:xfrm>
            <a:off x="188012" y="0"/>
            <a:ext cx="1091279" cy="1219306"/>
          </a:xfrm>
          <a:prstGeom prst="rect">
            <a:avLst/>
          </a:prstGeom>
        </p:spPr>
      </p:pic>
      <p:sp>
        <p:nvSpPr>
          <p:cNvPr id="5" name="Прямокутник 4"/>
          <p:cNvSpPr/>
          <p:nvPr/>
        </p:nvSpPr>
        <p:spPr>
          <a:xfrm>
            <a:off x="3535680" y="755904"/>
            <a:ext cx="8217408" cy="5923801"/>
          </a:xfrm>
          <a:prstGeom prst="rect">
            <a:avLst/>
          </a:prstGeom>
        </p:spPr>
        <p:txBody>
          <a:bodyPr wrap="square">
            <a:spAutoFit/>
          </a:bodyPr>
          <a:lstStyle/>
          <a:p>
            <a:pPr algn="just">
              <a:lnSpc>
                <a:spcPct val="125000"/>
              </a:lnSpc>
              <a:spcAft>
                <a:spcPts val="0"/>
              </a:spcAft>
            </a:pPr>
            <a:r>
              <a:rPr lang="uk-UA" sz="2400" b="1" dirty="0">
                <a:latin typeface="Arial" panose="020B0604020202020204" pitchFamily="34" charset="0"/>
                <a:ea typeface="Calibri" panose="020F0502020204030204" pitchFamily="34" charset="0"/>
                <a:cs typeface="Arial" panose="020B0604020202020204" pitchFamily="34" charset="0"/>
              </a:rPr>
              <a:t>Кількість запитань</a:t>
            </a:r>
            <a:r>
              <a:rPr lang="uk-UA" sz="2400" b="1" dirty="0" smtClean="0">
                <a:latin typeface="Arial" panose="020B0604020202020204" pitchFamily="34" charset="0"/>
                <a:ea typeface="Calibri" panose="020F0502020204030204" pitchFamily="34" charset="0"/>
                <a:cs typeface="Arial" panose="020B0604020202020204" pitchFamily="34" charset="0"/>
              </a:rPr>
              <a:t>: </a:t>
            </a:r>
          </a:p>
          <a:p>
            <a:pPr algn="just">
              <a:lnSpc>
                <a:spcPct val="125000"/>
              </a:lnSpc>
              <a:spcAft>
                <a:spcPts val="0"/>
              </a:spcAft>
            </a:pPr>
            <a:r>
              <a:rPr lang="ru-RU" sz="2400" dirty="0" smtClean="0">
                <a:latin typeface="Arial" panose="020B0604020202020204" pitchFamily="34" charset="0"/>
                <a:ea typeface="Calibri" panose="020F0502020204030204" pitchFamily="34" charset="0"/>
                <a:cs typeface="Arial" panose="020B0604020202020204" pitchFamily="34" charset="0"/>
              </a:rPr>
              <a:t>В </a:t>
            </a:r>
            <a:r>
              <a:rPr lang="ru-RU" sz="2400" dirty="0" err="1" smtClean="0">
                <a:solidFill>
                  <a:srgbClr val="000000"/>
                </a:solidFill>
                <a:latin typeface="Arial" panose="020B0604020202020204" pitchFamily="34" charset="0"/>
                <a:ea typeface="Calibri" panose="020F0502020204030204" pitchFamily="34" charset="0"/>
                <a:cs typeface="Arial" panose="020B0604020202020204" pitchFamily="34" charset="0"/>
              </a:rPr>
              <a:t>анкеті</a:t>
            </a:r>
            <a:r>
              <a:rPr lang="ru-RU"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 </a:t>
            </a:r>
            <a:r>
              <a:rPr lang="ru-RU" sz="2400" dirty="0" err="1" smtClean="0">
                <a:latin typeface="Arial" panose="020B0604020202020204" pitchFamily="34" charset="0"/>
                <a:ea typeface="Calibri" panose="020F0502020204030204" pitchFamily="34" charset="0"/>
                <a:cs typeface="Arial" panose="020B0604020202020204" pitchFamily="34" charset="0"/>
              </a:rPr>
              <a:t>запропонованій</a:t>
            </a:r>
            <a:r>
              <a:rPr lang="ru-RU" sz="2400" dirty="0" smtClean="0">
                <a:latin typeface="Arial" panose="020B0604020202020204" pitchFamily="34" charset="0"/>
                <a:ea typeface="Calibri" panose="020F0502020204030204" pitchFamily="34" charset="0"/>
                <a:cs typeface="Arial" panose="020B0604020202020204" pitchFamily="34" charset="0"/>
              </a:rPr>
              <a:t> </a:t>
            </a:r>
            <a:r>
              <a:rPr lang="uk-UA" sz="2400" dirty="0" smtClean="0">
                <a:latin typeface="Arial" panose="020B0604020202020204" pitchFamily="34" charset="0"/>
                <a:ea typeface="Calibri" panose="020F0502020204030204" pitchFamily="34" charset="0"/>
                <a:cs typeface="Arial" panose="020B0604020202020204" pitchFamily="34" charset="0"/>
              </a:rPr>
              <a:t>здобувачам вищої</a:t>
            </a:r>
            <a:r>
              <a:rPr lang="ru-RU" sz="2400" dirty="0" smtClean="0">
                <a:latin typeface="Arial" panose="020B0604020202020204" pitchFamily="34" charset="0"/>
                <a:ea typeface="Calibri" panose="020F0502020204030204" pitchFamily="34" charset="0"/>
                <a:cs typeface="Arial" panose="020B0604020202020204" pitchFamily="34" charset="0"/>
              </a:rPr>
              <a:t> </a:t>
            </a:r>
            <a:r>
              <a:rPr lang="ru-RU" sz="2400" dirty="0" err="1" smtClean="0">
                <a:latin typeface="Arial" panose="020B0604020202020204" pitchFamily="34" charset="0"/>
                <a:ea typeface="Calibri" panose="020F0502020204030204" pitchFamily="34" charset="0"/>
                <a:cs typeface="Arial" panose="020B0604020202020204" pitchFamily="34" charset="0"/>
              </a:rPr>
              <a:t>освіти</a:t>
            </a:r>
            <a:r>
              <a:rPr lang="ru-RU" sz="2400" dirty="0" smtClean="0">
                <a:latin typeface="Arial" panose="020B0604020202020204" pitchFamily="34" charset="0"/>
                <a:ea typeface="Calibri" panose="020F0502020204030204" pitchFamily="34" charset="0"/>
                <a:cs typeface="Arial" panose="020B0604020202020204" pitchFamily="34" charset="0"/>
              </a:rPr>
              <a:t>, </a:t>
            </a:r>
            <a:r>
              <a:rPr lang="ru-RU" sz="2400" dirty="0" err="1" smtClean="0">
                <a:latin typeface="Arial" panose="020B0604020202020204" pitchFamily="34" charset="0"/>
                <a:ea typeface="Calibri" panose="020F0502020204030204" pitchFamily="34" charset="0"/>
                <a:cs typeface="Arial" panose="020B0604020202020204" pitchFamily="34" charset="0"/>
              </a:rPr>
              <a:t>було</a:t>
            </a:r>
            <a:r>
              <a:rPr lang="ru-RU" sz="2400" dirty="0" smtClean="0">
                <a:latin typeface="Arial" panose="020B0604020202020204" pitchFamily="34" charset="0"/>
                <a:ea typeface="Calibri" panose="020F0502020204030204" pitchFamily="34" charset="0"/>
                <a:cs typeface="Arial" panose="020B0604020202020204" pitchFamily="34" charset="0"/>
              </a:rPr>
              <a:t> </a:t>
            </a:r>
            <a:r>
              <a:rPr lang="ru-RU" sz="2400" dirty="0">
                <a:latin typeface="Arial" panose="020B0604020202020204" pitchFamily="34" charset="0"/>
                <a:ea typeface="Calibri" panose="020F0502020204030204" pitchFamily="34" charset="0"/>
                <a:cs typeface="Arial" panose="020B0604020202020204" pitchFamily="34" charset="0"/>
              </a:rPr>
              <a:t>представлено </a:t>
            </a:r>
            <a:r>
              <a:rPr lang="uk-UA" sz="2400" dirty="0" smtClean="0">
                <a:latin typeface="Arial" panose="020B0604020202020204" pitchFamily="34" charset="0"/>
                <a:ea typeface="Calibri" panose="020F0502020204030204" pitchFamily="34" charset="0"/>
                <a:cs typeface="Arial" panose="020B0604020202020204" pitchFamily="34" charset="0"/>
              </a:rPr>
              <a:t>16 </a:t>
            </a:r>
            <a:r>
              <a:rPr lang="uk-UA" sz="2400" dirty="0">
                <a:latin typeface="Arial" panose="020B0604020202020204" pitchFamily="34" charset="0"/>
                <a:ea typeface="Calibri" panose="020F0502020204030204" pitchFamily="34" charset="0"/>
                <a:cs typeface="Arial" panose="020B0604020202020204" pitchFamily="34" charset="0"/>
              </a:rPr>
              <a:t>за</a:t>
            </a:r>
            <a:r>
              <a:rPr lang="ru-RU" sz="2400" dirty="0" err="1">
                <a:latin typeface="Arial" panose="020B0604020202020204" pitchFamily="34" charset="0"/>
                <a:ea typeface="Calibri" panose="020F0502020204030204" pitchFamily="34" charset="0"/>
                <a:cs typeface="Arial" panose="020B0604020202020204" pitchFamily="34" charset="0"/>
              </a:rPr>
              <a:t>питан</a:t>
            </a:r>
            <a:r>
              <a:rPr lang="uk-UA" sz="2400" dirty="0">
                <a:latin typeface="Arial" panose="020B0604020202020204" pitchFamily="34" charset="0"/>
                <a:ea typeface="Calibri" panose="020F0502020204030204" pitchFamily="34" charset="0"/>
                <a:cs typeface="Arial" panose="020B0604020202020204" pitchFamily="34" charset="0"/>
              </a:rPr>
              <a:t>ь</a:t>
            </a:r>
            <a:r>
              <a:rPr lang="ru-RU" sz="2400" dirty="0">
                <a:latin typeface="Arial" panose="020B0604020202020204" pitchFamily="34" charset="0"/>
                <a:ea typeface="Calibri" panose="020F0502020204030204" pitchFamily="34" charset="0"/>
                <a:cs typeface="Arial" panose="020B0604020202020204" pitchFamily="34" charset="0"/>
              </a:rPr>
              <a:t>.</a:t>
            </a:r>
            <a:endParaRPr lang="uk-UA" sz="2400" dirty="0">
              <a:latin typeface="Arial" panose="020B0604020202020204" pitchFamily="34" charset="0"/>
              <a:ea typeface="Calibri" panose="020F0502020204030204" pitchFamily="34" charset="0"/>
              <a:cs typeface="Arial" panose="020B0604020202020204" pitchFamily="34" charset="0"/>
            </a:endParaRPr>
          </a:p>
          <a:p>
            <a:pPr algn="just">
              <a:lnSpc>
                <a:spcPct val="125000"/>
              </a:lnSpc>
              <a:spcAft>
                <a:spcPts val="0"/>
              </a:spcAft>
            </a:pPr>
            <a:r>
              <a:rPr lang="uk-UA" sz="2400" b="1" dirty="0">
                <a:latin typeface="Arial" panose="020B0604020202020204" pitchFamily="34" charset="0"/>
                <a:ea typeface="Calibri" panose="020F0502020204030204" pitchFamily="34" charset="0"/>
                <a:cs typeface="Arial" panose="020B0604020202020204" pitchFamily="34" charset="0"/>
              </a:rPr>
              <a:t>Розробники анкети та організатори опитування:</a:t>
            </a:r>
            <a:r>
              <a:rPr lang="uk-UA" sz="2400" dirty="0">
                <a:latin typeface="Arial" panose="020B0604020202020204" pitchFamily="34" charset="0"/>
                <a:ea typeface="Calibri" panose="020F0502020204030204" pitchFamily="34" charset="0"/>
                <a:cs typeface="Arial" panose="020B0604020202020204" pitchFamily="34" charset="0"/>
              </a:rPr>
              <a:t> </a:t>
            </a:r>
            <a:endParaRPr lang="uk-UA" sz="2400" dirty="0" smtClean="0">
              <a:latin typeface="Arial" panose="020B0604020202020204" pitchFamily="34" charset="0"/>
              <a:ea typeface="Calibri" panose="020F0502020204030204" pitchFamily="34" charset="0"/>
              <a:cs typeface="Arial" panose="020B0604020202020204" pitchFamily="34" charset="0"/>
            </a:endParaRPr>
          </a:p>
          <a:p>
            <a:pPr algn="just">
              <a:lnSpc>
                <a:spcPct val="125000"/>
              </a:lnSpc>
              <a:spcAft>
                <a:spcPts val="0"/>
              </a:spcAft>
            </a:pPr>
            <a:r>
              <a:rPr lang="uk-UA" sz="2400" dirty="0" smtClean="0">
                <a:latin typeface="Arial" panose="020B0604020202020204" pitchFamily="34" charset="0"/>
                <a:ea typeface="Calibri" panose="020F0502020204030204" pitchFamily="34" charset="0"/>
                <a:cs typeface="Arial" panose="020B0604020202020204" pitchFamily="34" charset="0"/>
              </a:rPr>
              <a:t>Центр </a:t>
            </a:r>
            <a:r>
              <a:rPr lang="uk-UA" sz="2400" dirty="0">
                <a:latin typeface="Arial" panose="020B0604020202020204" pitchFamily="34" charset="0"/>
                <a:ea typeface="Calibri" panose="020F0502020204030204" pitchFamily="34" charset="0"/>
                <a:cs typeface="Arial" panose="020B0604020202020204" pitchFamily="34" charset="0"/>
              </a:rPr>
              <a:t>експертизи та моніторингу якості освітньої </a:t>
            </a:r>
            <a:r>
              <a:rPr lang="uk-UA" sz="2400" dirty="0" smtClean="0">
                <a:latin typeface="Arial" panose="020B0604020202020204" pitchFamily="34" charset="0"/>
                <a:ea typeface="Calibri" panose="020F0502020204030204" pitchFamily="34" charset="0"/>
                <a:cs typeface="Arial" panose="020B0604020202020204" pitchFamily="34" charset="0"/>
              </a:rPr>
              <a:t>діяльності.</a:t>
            </a:r>
            <a:r>
              <a:rPr lang="ru-RU" sz="2400" b="1" dirty="0">
                <a:solidFill>
                  <a:srgbClr val="202124"/>
                </a:solidFill>
                <a:latin typeface="docs-Roboto"/>
              </a:rPr>
              <a:t> </a:t>
            </a:r>
            <a:endParaRPr lang="ru-RU" sz="2400" b="1" dirty="0" smtClean="0">
              <a:solidFill>
                <a:srgbClr val="202124"/>
              </a:solidFill>
              <a:latin typeface="docs-Roboto"/>
            </a:endParaRPr>
          </a:p>
          <a:p>
            <a:pPr lvl="0" algn="just">
              <a:lnSpc>
                <a:spcPct val="125000"/>
              </a:lnSpc>
            </a:pPr>
            <a:r>
              <a:rPr lang="uk-UA" sz="2400" b="1" dirty="0" smtClean="0">
                <a:latin typeface="Arial" panose="020B0604020202020204" pitchFamily="34" charset="0"/>
                <a:ea typeface="Calibri" panose="020F0502020204030204" pitchFamily="34" charset="0"/>
                <a:cs typeface="Arial" panose="020B0604020202020204" pitchFamily="34" charset="0"/>
              </a:rPr>
              <a:t>Мета</a:t>
            </a:r>
            <a:r>
              <a:rPr lang="uk-UA" sz="2400" b="1" dirty="0">
                <a:latin typeface="Arial" panose="020B0604020202020204" pitchFamily="34" charset="0"/>
                <a:ea typeface="Calibri" panose="020F0502020204030204" pitchFamily="34" charset="0"/>
                <a:cs typeface="Arial" panose="020B0604020202020204" pitchFamily="34" charset="0"/>
              </a:rPr>
              <a:t>:</a:t>
            </a:r>
            <a:r>
              <a:rPr lang="uk-UA" sz="2400" dirty="0">
                <a:latin typeface="Arial" panose="020B0604020202020204" pitchFamily="34" charset="0"/>
                <a:ea typeface="Calibri" panose="020F0502020204030204" pitchFamily="34" charset="0"/>
                <a:cs typeface="Arial" panose="020B0604020202020204" pitchFamily="34" charset="0"/>
              </a:rPr>
              <a:t> об’єктивна оцінка </a:t>
            </a:r>
            <a:r>
              <a:rPr lang="uk-UA" sz="2400" dirty="0" smtClean="0">
                <a:latin typeface="Arial" panose="020B0604020202020204" pitchFamily="34" charset="0"/>
                <a:ea typeface="Calibri" panose="020F0502020204030204" pitchFamily="34" charset="0"/>
                <a:cs typeface="Arial" panose="020B0604020202020204" pitchFamily="34" charset="0"/>
              </a:rPr>
              <a:t>організації </a:t>
            </a:r>
            <a:r>
              <a:rPr lang="ru-RU" sz="2400" dirty="0" smtClean="0">
                <a:solidFill>
                  <a:srgbClr val="202124"/>
                </a:solidFill>
                <a:latin typeface="docs-Roboto"/>
              </a:rPr>
              <a:t>та </a:t>
            </a:r>
            <a:r>
              <a:rPr lang="ru-RU" sz="2400" dirty="0" err="1">
                <a:solidFill>
                  <a:srgbClr val="202124"/>
                </a:solidFill>
                <a:latin typeface="docs-Roboto"/>
              </a:rPr>
              <a:t>проведення</a:t>
            </a:r>
            <a:r>
              <a:rPr lang="ru-RU" sz="2400" dirty="0">
                <a:solidFill>
                  <a:srgbClr val="202124"/>
                </a:solidFill>
                <a:latin typeface="docs-Roboto"/>
              </a:rPr>
              <a:t> </a:t>
            </a:r>
            <a:r>
              <a:rPr lang="ru-RU" sz="2400" dirty="0" smtClean="0">
                <a:solidFill>
                  <a:srgbClr val="202124"/>
                </a:solidFill>
                <a:latin typeface="docs-Roboto"/>
              </a:rPr>
              <a:t>практик</a:t>
            </a:r>
            <a:r>
              <a:rPr lang="uk-UA" sz="2400" dirty="0" smtClean="0">
                <a:solidFill>
                  <a:srgbClr val="000000"/>
                </a:solidFill>
                <a:latin typeface="Arial" panose="020B0604020202020204" pitchFamily="34" charset="0"/>
                <a:cs typeface="Arial" panose="020B0604020202020204" pitchFamily="34" charset="0"/>
              </a:rPr>
              <a:t> </a:t>
            </a:r>
            <a:r>
              <a:rPr lang="uk-UA" sz="2400" dirty="0" smtClean="0">
                <a:latin typeface="Arial" panose="020B0604020202020204" pitchFamily="34" charset="0"/>
                <a:ea typeface="Calibri" panose="020F0502020204030204" pitchFamily="34" charset="0"/>
                <a:cs typeface="Arial" panose="020B0604020202020204" pitchFamily="34" charset="0"/>
              </a:rPr>
              <a:t>в </a:t>
            </a:r>
            <a:r>
              <a:rPr lang="uk-UA" sz="2400" dirty="0">
                <a:latin typeface="Arial" panose="020B0604020202020204" pitchFamily="34" charset="0"/>
                <a:ea typeface="Calibri" panose="020F0502020204030204" pitchFamily="34" charset="0"/>
                <a:cs typeface="Arial" panose="020B0604020202020204" pitchFamily="34" charset="0"/>
              </a:rPr>
              <a:t>інституті, </a:t>
            </a:r>
            <a:r>
              <a:rPr lang="uk-UA" sz="2400" dirty="0" smtClean="0">
                <a:latin typeface="Arial" panose="020B0604020202020204" pitchFamily="34" charset="0"/>
                <a:ea typeface="Calibri" panose="020F0502020204030204" pitchFamily="34" charset="0"/>
                <a:cs typeface="Arial" panose="020B0604020202020204" pitchFamily="34" charset="0"/>
              </a:rPr>
              <a:t>яка </a:t>
            </a:r>
            <a:r>
              <a:rPr lang="uk-UA" sz="2400" dirty="0">
                <a:latin typeface="Arial" panose="020B0604020202020204" pitchFamily="34" charset="0"/>
                <a:ea typeface="Calibri" panose="020F0502020204030204" pitchFamily="34" charset="0"/>
                <a:cs typeface="Arial" panose="020B0604020202020204" pitchFamily="34" charset="0"/>
              </a:rPr>
              <a:t>буде використана для розробки заходів, спрямованих на вдосконалення </a:t>
            </a:r>
            <a:r>
              <a:rPr lang="uk-UA" sz="2400" dirty="0" smtClean="0">
                <a:latin typeface="Arial" panose="020B0604020202020204" pitchFamily="34" charset="0"/>
                <a:ea typeface="Calibri" panose="020F0502020204030204" pitchFamily="34" charset="0"/>
                <a:cs typeface="Arial" panose="020B0604020202020204" pitchFamily="34" charset="0"/>
              </a:rPr>
              <a:t>якості проведення практики. </a:t>
            </a:r>
            <a:endParaRPr lang="uk-UA" sz="2400" dirty="0">
              <a:latin typeface="Arial" panose="020B0604020202020204" pitchFamily="34" charset="0"/>
              <a:ea typeface="Calibri" panose="020F0502020204030204" pitchFamily="34" charset="0"/>
              <a:cs typeface="Arial" panose="020B0604020202020204" pitchFamily="34" charset="0"/>
            </a:endParaRPr>
          </a:p>
          <a:p>
            <a:pPr algn="just">
              <a:lnSpc>
                <a:spcPct val="125000"/>
              </a:lnSpc>
              <a:spcAft>
                <a:spcPts val="0"/>
              </a:spcAft>
            </a:pPr>
            <a:r>
              <a:rPr lang="uk-UA" sz="2400" b="1" dirty="0">
                <a:latin typeface="Arial" panose="020B0604020202020204" pitchFamily="34" charset="0"/>
                <a:ea typeface="Calibri" panose="020F0502020204030204" pitchFamily="34" charset="0"/>
                <a:cs typeface="Arial" panose="020B0604020202020204" pitchFamily="34" charset="0"/>
              </a:rPr>
              <a:t>Кількість учасників анонімного опитування: </a:t>
            </a:r>
            <a:endParaRPr lang="uk-UA" sz="2400" b="1" dirty="0" smtClean="0">
              <a:latin typeface="Arial" panose="020B0604020202020204" pitchFamily="34" charset="0"/>
              <a:ea typeface="Calibri" panose="020F0502020204030204" pitchFamily="34" charset="0"/>
              <a:cs typeface="Arial" panose="020B0604020202020204" pitchFamily="34" charset="0"/>
            </a:endParaRPr>
          </a:p>
          <a:p>
            <a:pPr algn="just">
              <a:lnSpc>
                <a:spcPct val="125000"/>
              </a:lnSpc>
              <a:spcAft>
                <a:spcPts val="0"/>
              </a:spcAft>
            </a:pPr>
            <a:r>
              <a:rPr lang="uk-UA" sz="2400" dirty="0" smtClean="0">
                <a:latin typeface="Times New Roman" panose="02020603050405020304" pitchFamily="18" charset="0"/>
                <a:ea typeface="Calibri" panose="020F0502020204030204" pitchFamily="34" charset="0"/>
              </a:rPr>
              <a:t>111</a:t>
            </a:r>
            <a:r>
              <a:rPr lang="uk-UA" sz="2400" dirty="0" smtClean="0">
                <a:latin typeface="Arial" panose="020B0604020202020204" pitchFamily="34" charset="0"/>
                <a:ea typeface="Calibri" panose="020F0502020204030204" pitchFamily="34" charset="0"/>
                <a:cs typeface="Arial" panose="020B0604020202020204" pitchFamily="34" charset="0"/>
              </a:rPr>
              <a:t> респондентів.</a:t>
            </a:r>
          </a:p>
          <a:p>
            <a:pPr algn="just">
              <a:lnSpc>
                <a:spcPct val="115000"/>
              </a:lnSpc>
              <a:spcAft>
                <a:spcPts val="0"/>
              </a:spcAft>
            </a:pPr>
            <a:endParaRPr lang="uk-UA"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5844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 y="1128408"/>
            <a:ext cx="3090673" cy="4601183"/>
          </a:xfrm>
        </p:spPr>
        <p:txBody>
          <a:bodyPr>
            <a:normAutofit/>
          </a:bodyPr>
          <a:lstStyle/>
          <a:p>
            <a:pPr lvl="0">
              <a:lnSpc>
                <a:spcPct val="115000"/>
              </a:lnSpc>
              <a:spcAft>
                <a:spcPts val="0"/>
              </a:spcAft>
              <a:tabLst>
                <a:tab pos="85725" algn="l"/>
              </a:tabLst>
            </a:pPr>
            <a:r>
              <a:rPr lang="uk-UA" sz="3200" dirty="0">
                <a:latin typeface="Times New Roman" panose="02020603050405020304" pitchFamily="18" charset="0"/>
                <a:ea typeface="Calibri" panose="020F0502020204030204" pitchFamily="34" charset="0"/>
                <a:cs typeface="Times New Roman" panose="02020603050405020304" pitchFamily="18" charset="0"/>
              </a:rPr>
              <a:t>Вкажіть </a:t>
            </a:r>
            <a:r>
              <a:rPr lang="uk-UA" sz="3200" dirty="0" smtClean="0">
                <a:latin typeface="Times New Roman" panose="02020603050405020304" pitchFamily="18" charset="0"/>
                <a:ea typeface="Calibri" panose="020F0502020204030204" pitchFamily="34" charset="0"/>
                <a:cs typeface="Times New Roman" panose="02020603050405020304" pitchFamily="18" charset="0"/>
              </a:rPr>
              <a:t>ступінь освіти</a:t>
            </a:r>
            <a:r>
              <a:rPr lang="uk-UA" sz="3200" dirty="0">
                <a:latin typeface="Times New Roman" panose="02020603050405020304" pitchFamily="18" charset="0"/>
                <a:ea typeface="Calibri" panose="020F0502020204030204" pitchFamily="34" charset="0"/>
                <a:cs typeface="Times New Roman" panose="02020603050405020304" pitchFamily="18" charset="0"/>
              </a:rPr>
              <a:t>, який Ви здобуваєте?</a:t>
            </a:r>
            <a:br>
              <a:rPr lang="uk-UA" sz="3200" dirty="0">
                <a:latin typeface="Times New Roman" panose="02020603050405020304" pitchFamily="18" charset="0"/>
                <a:ea typeface="Calibri" panose="020F0502020204030204" pitchFamily="34" charset="0"/>
                <a:cs typeface="Times New Roman" panose="02020603050405020304" pitchFamily="18" charset="0"/>
              </a:rPr>
            </a:br>
            <a:r>
              <a:rPr lang="uk-UA" sz="2800" dirty="0" smtClean="0">
                <a:latin typeface="Times New Roman" panose="02020603050405020304" pitchFamily="18" charset="0"/>
                <a:ea typeface="Calibri" panose="020F0502020204030204" pitchFamily="34" charset="0"/>
                <a:cs typeface="Times New Roman" panose="02020603050405020304" pitchFamily="18" charset="0"/>
              </a:rPr>
              <a:t>  </a:t>
            </a:r>
            <a:br>
              <a:rPr lang="uk-UA" sz="2800" dirty="0" smtClean="0">
                <a:latin typeface="Times New Roman" panose="02020603050405020304" pitchFamily="18" charset="0"/>
                <a:ea typeface="Calibri" panose="020F0502020204030204" pitchFamily="34" charset="0"/>
                <a:cs typeface="Times New Roman" panose="02020603050405020304" pitchFamily="18" charset="0"/>
              </a:rPr>
            </a:br>
            <a:r>
              <a:rPr lang="uk-UA" sz="2800" dirty="0" smtClean="0">
                <a:latin typeface="Times New Roman" panose="02020603050405020304" pitchFamily="18" charset="0"/>
                <a:ea typeface="Calibri" panose="020F0502020204030204" pitchFamily="34" charset="0"/>
                <a:cs typeface="Times New Roman" panose="02020603050405020304" pitchFamily="18" charset="0"/>
              </a:rPr>
              <a:t>- Фаховий </a:t>
            </a:r>
            <a:r>
              <a:rPr lang="uk-UA" sz="2800" dirty="0">
                <a:latin typeface="Times New Roman" panose="02020603050405020304" pitchFamily="18" charset="0"/>
                <a:ea typeface="Calibri" panose="020F0502020204030204" pitchFamily="34" charset="0"/>
                <a:cs typeface="Times New Roman" panose="02020603050405020304" pitchFamily="18" charset="0"/>
              </a:rPr>
              <a:t>молодший бакалавр </a:t>
            </a:r>
            <a:br>
              <a:rPr lang="uk-UA" sz="2800" dirty="0">
                <a:latin typeface="Times New Roman" panose="02020603050405020304" pitchFamily="18" charset="0"/>
                <a:ea typeface="Calibri" panose="020F0502020204030204" pitchFamily="34" charset="0"/>
                <a:cs typeface="Times New Roman" panose="02020603050405020304" pitchFamily="18" charset="0"/>
              </a:rPr>
            </a:br>
            <a:r>
              <a:rPr lang="uk-UA" sz="2800" dirty="0" smtClean="0">
                <a:latin typeface="Times New Roman" panose="02020603050405020304" pitchFamily="18" charset="0"/>
                <a:ea typeface="Calibri" panose="020F0502020204030204" pitchFamily="34" charset="0"/>
                <a:cs typeface="Times New Roman" panose="02020603050405020304" pitchFamily="18" charset="0"/>
              </a:rPr>
              <a:t>- Бакалавр</a:t>
            </a:r>
            <a:r>
              <a:rPr lang="uk-UA" sz="2800" dirty="0">
                <a:latin typeface="Times New Roman" panose="02020603050405020304" pitchFamily="18" charset="0"/>
                <a:ea typeface="Calibri" panose="020F0502020204030204" pitchFamily="34" charset="0"/>
                <a:cs typeface="Times New Roman" panose="02020603050405020304" pitchFamily="18" charset="0"/>
              </a:rPr>
              <a:t/>
            </a:r>
            <a:br>
              <a:rPr lang="uk-UA" sz="2800" dirty="0">
                <a:latin typeface="Times New Roman" panose="02020603050405020304" pitchFamily="18" charset="0"/>
                <a:ea typeface="Calibri" panose="020F0502020204030204" pitchFamily="34" charset="0"/>
                <a:cs typeface="Times New Roman" panose="02020603050405020304" pitchFamily="18" charset="0"/>
              </a:rPr>
            </a:br>
            <a:r>
              <a:rPr lang="uk-UA" sz="2800" dirty="0" smtClean="0">
                <a:latin typeface="Times New Roman" panose="02020603050405020304" pitchFamily="18" charset="0"/>
                <a:ea typeface="Calibri" panose="020F0502020204030204" pitchFamily="34" charset="0"/>
                <a:cs typeface="Times New Roman" panose="02020603050405020304" pitchFamily="18" charset="0"/>
              </a:rPr>
              <a:t>- Магістр </a:t>
            </a:r>
            <a:endParaRPr lang="uk-UA"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90598" y="104138"/>
            <a:ext cx="1091279" cy="1219306"/>
          </a:xfrm>
          <a:prstGeom prst="rect">
            <a:avLst/>
          </a:prstGeom>
        </p:spPr>
      </p:pic>
      <p:sp>
        <p:nvSpPr>
          <p:cNvPr id="3" name="AutoShape 2" descr="Диаграмма ответов в Формах. Вопрос: 1.     Вкажіть ступінь освіти, який Ви здобуваєте?. Количество ответов: 111 ответов."/>
          <p:cNvSpPr>
            <a:spLocks noChangeAspect="1" noChangeArrowheads="1"/>
          </p:cNvSpPr>
          <p:nvPr/>
        </p:nvSpPr>
        <p:spPr bwMode="auto">
          <a:xfrm>
            <a:off x="155575" y="841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5" name="Рисунок 4"/>
          <p:cNvPicPr>
            <a:picLocks noChangeAspect="1"/>
          </p:cNvPicPr>
          <p:nvPr/>
        </p:nvPicPr>
        <p:blipFill>
          <a:blip r:embed="rId3"/>
          <a:stretch>
            <a:fillRect/>
          </a:stretch>
        </p:blipFill>
        <p:spPr>
          <a:xfrm>
            <a:off x="3230880" y="1426465"/>
            <a:ext cx="8827008" cy="3718560"/>
          </a:xfrm>
          <a:prstGeom prst="rect">
            <a:avLst/>
          </a:prstGeom>
        </p:spPr>
      </p:pic>
    </p:spTree>
    <p:extLst>
      <p:ext uri="{BB962C8B-B14F-4D97-AF65-F5344CB8AC3E}">
        <p14:creationId xmlns:p14="http://schemas.microsoft.com/office/powerpoint/2010/main" val="836548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974848"/>
            <a:ext cx="3401568" cy="1341120"/>
          </a:xfrm>
        </p:spPr>
        <p:txBody>
          <a:bodyPr>
            <a:normAutofit fontScale="90000"/>
          </a:bodyPr>
          <a:lstStyle/>
          <a:p>
            <a:pPr lvl="0">
              <a:lnSpc>
                <a:spcPct val="80000"/>
              </a:lnSpc>
              <a:spcAft>
                <a:spcPts val="0"/>
              </a:spcAft>
            </a:pPr>
            <a:r>
              <a:rPr lang="uk-UA" sz="2900" dirty="0">
                <a:latin typeface="Times New Roman" panose="02020603050405020304" pitchFamily="18" charset="0"/>
                <a:ea typeface="Calibri" panose="020F0502020204030204" pitchFamily="34" charset="0"/>
                <a:cs typeface="Times New Roman" panose="02020603050405020304" pitchFamily="18" charset="0"/>
              </a:rPr>
              <a:t>Вкажіть спеціальність та ОПП за якою Ви </a:t>
            </a:r>
            <a:r>
              <a:rPr lang="uk-UA" sz="2900" dirty="0" smtClean="0">
                <a:latin typeface="Times New Roman" panose="02020603050405020304" pitchFamily="18" charset="0"/>
                <a:ea typeface="Calibri" panose="020F0502020204030204" pitchFamily="34" charset="0"/>
                <a:cs typeface="Times New Roman" panose="02020603050405020304" pitchFamily="18" charset="0"/>
              </a:rPr>
              <a:t>навчаєтесь?</a:t>
            </a:r>
            <a:br>
              <a:rPr lang="uk-UA" sz="2900" dirty="0" smtClean="0">
                <a:latin typeface="Times New Roman" panose="02020603050405020304" pitchFamily="18" charset="0"/>
                <a:ea typeface="Calibri" panose="020F0502020204030204" pitchFamily="34" charset="0"/>
                <a:cs typeface="Times New Roman" panose="02020603050405020304" pitchFamily="18" charset="0"/>
              </a:rPr>
            </a:br>
            <a: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223 </a:t>
            </a: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uk-UA" sz="1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Медсестринство</a:t>
            </a: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ОПП </a:t>
            </a: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«Сестринська справа»</a:t>
            </a:r>
            <a:b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223 «</a:t>
            </a:r>
            <a:r>
              <a:rPr lang="uk-UA" sz="1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Медсестринство</a:t>
            </a: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ОПП </a:t>
            </a: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«Лікувальна справа»</a:t>
            </a:r>
            <a:b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223 «</a:t>
            </a:r>
            <a:r>
              <a:rPr lang="uk-UA" sz="1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Медсестринство</a:t>
            </a: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ОПП </a:t>
            </a: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«Акушерська  справа»</a:t>
            </a:r>
            <a:b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221 «Стоматологія» </a:t>
            </a:r>
            <a: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ОПП </a:t>
            </a: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«Стоматологія»</a:t>
            </a:r>
            <a:b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221 «Стоматологія</a:t>
            </a:r>
            <a: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b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ОПП «Стоматологія ортопедична»</a:t>
            </a:r>
            <a:b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227 «Фізична терапія. </a:t>
            </a:r>
            <a:r>
              <a:rPr lang="uk-UA" sz="1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Ерготерапія</a:t>
            </a: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ОПП «Фізична терапія. </a:t>
            </a:r>
            <a:r>
              <a:rPr lang="uk-UA" sz="1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Ерготерапія</a:t>
            </a:r>
            <a: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uk-UA" sz="1800" dirty="0">
                <a:latin typeface="Times New Roman" panose="02020603050405020304" pitchFamily="18" charset="0"/>
                <a:ea typeface="Calibri" panose="020F0502020204030204" pitchFamily="34" charset="0"/>
                <a:cs typeface="Times New Roman" panose="02020603050405020304" pitchFamily="18" charset="0"/>
              </a:rPr>
              <a:t/>
            </a:r>
            <a:br>
              <a:rPr lang="uk-UA" sz="1800" dirty="0">
                <a:latin typeface="Times New Roman" panose="02020603050405020304" pitchFamily="18" charset="0"/>
                <a:ea typeface="Calibri" panose="020F0502020204030204" pitchFamily="34" charset="0"/>
                <a:cs typeface="Times New Roman" panose="02020603050405020304" pitchFamily="18" charset="0"/>
              </a:rPr>
            </a:b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223 «</a:t>
            </a:r>
            <a:r>
              <a:rPr lang="uk-UA" sz="1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Медсестринство</a:t>
            </a:r>
            <a: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b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ОПП «Екстрена медицина»</a:t>
            </a:r>
            <a:b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229 «Громадське здоров’я»</a:t>
            </a:r>
            <a:b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224 «Технології медичної діагностики та лікування» ОПП </a:t>
            </a:r>
            <a:r>
              <a:rPr lang="uk-UA"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uk-UA"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Технології медичної діагностики та лікування»</a:t>
            </a:r>
            <a:endParaRPr lang="uk-U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90598" y="67562"/>
            <a:ext cx="1091279" cy="1219306"/>
          </a:xfrm>
          <a:prstGeom prst="rect">
            <a:avLst/>
          </a:prstGeom>
        </p:spPr>
      </p:pic>
      <p:pic>
        <p:nvPicPr>
          <p:cNvPr id="3" name="Рисунок 2"/>
          <p:cNvPicPr>
            <a:picLocks noChangeAspect="1"/>
          </p:cNvPicPr>
          <p:nvPr/>
        </p:nvPicPr>
        <p:blipFill>
          <a:blip r:embed="rId3"/>
          <a:stretch>
            <a:fillRect/>
          </a:stretch>
        </p:blipFill>
        <p:spPr>
          <a:xfrm>
            <a:off x="3182112" y="1341120"/>
            <a:ext cx="8857319" cy="3921087"/>
          </a:xfrm>
          <a:prstGeom prst="rect">
            <a:avLst/>
          </a:prstGeom>
        </p:spPr>
      </p:pic>
    </p:spTree>
    <p:extLst>
      <p:ext uri="{BB962C8B-B14F-4D97-AF65-F5344CB8AC3E}">
        <p14:creationId xmlns:p14="http://schemas.microsoft.com/office/powerpoint/2010/main" val="2281092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344" y="1128408"/>
            <a:ext cx="3127249" cy="4943208"/>
          </a:xfrm>
        </p:spPr>
        <p:txBody>
          <a:bodyPr>
            <a:noAutofit/>
          </a:bodyPr>
          <a:lstStyle/>
          <a:p>
            <a:pPr lvl="0">
              <a:lnSpc>
                <a:spcPct val="115000"/>
              </a:lnSpc>
              <a:spcAft>
                <a:spcPts val="0"/>
              </a:spcAft>
            </a:pPr>
            <a:r>
              <a:rPr lang="ru-RU" sz="3200" dirty="0" err="1">
                <a:latin typeface="Times New Roman" panose="02020603050405020304" pitchFamily="18" charset="0"/>
                <a:ea typeface="Calibri" panose="020F0502020204030204" pitchFamily="34" charset="0"/>
                <a:cs typeface="Times New Roman" panose="02020603050405020304" pitchFamily="18" charset="0"/>
              </a:rPr>
              <a:t>Чи</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задоволені</a:t>
            </a:r>
            <a:r>
              <a:rPr lang="ru-RU" sz="3200" dirty="0">
                <a:latin typeface="Times New Roman" panose="02020603050405020304" pitchFamily="18" charset="0"/>
                <a:ea typeface="Calibri" panose="020F0502020204030204" pitchFamily="34" charset="0"/>
                <a:cs typeface="Times New Roman" panose="02020603050405020304" pitchFamily="18" charset="0"/>
              </a:rPr>
              <a:t> Ви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співвідношенням</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теоретичної</a:t>
            </a:r>
            <a:r>
              <a:rPr lang="ru-RU" sz="3200" dirty="0">
                <a:latin typeface="Times New Roman" panose="02020603050405020304" pitchFamily="18" charset="0"/>
                <a:ea typeface="Calibri" panose="020F0502020204030204" pitchFamily="34" charset="0"/>
                <a:cs typeface="Times New Roman" panose="02020603050405020304" pitchFamily="18" charset="0"/>
              </a:rPr>
              <a:t> і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практичної</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складової</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uk-UA" sz="3200" dirty="0">
                <a:latin typeface="Times New Roman" panose="02020603050405020304" pitchFamily="18" charset="0"/>
                <a:ea typeface="Calibri" panose="020F0502020204030204" pitchFamily="34" charset="0"/>
                <a:cs typeface="Times New Roman" panose="02020603050405020304" pitchFamily="18" charset="0"/>
              </a:rPr>
              <a:t/>
            </a:r>
            <a:br>
              <a:rPr lang="uk-UA" sz="3200" dirty="0">
                <a:latin typeface="Times New Roman" panose="02020603050405020304" pitchFamily="18" charset="0"/>
                <a:ea typeface="Calibri" panose="020F0502020204030204" pitchFamily="34" charset="0"/>
                <a:cs typeface="Times New Roman" panose="02020603050405020304" pitchFamily="18" charset="0"/>
              </a:rPr>
            </a:br>
            <a:r>
              <a:rPr lang="ru-RU" sz="3200" dirty="0" err="1">
                <a:latin typeface="Times New Roman" panose="02020603050405020304" pitchFamily="18" charset="0"/>
                <a:ea typeface="Calibri" panose="020F0502020204030204" pitchFamily="34" charset="0"/>
                <a:cs typeface="Times New Roman" panose="02020603050405020304" pitchFamily="18" charset="0"/>
              </a:rPr>
              <a:t>освітньої</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програми</a:t>
            </a:r>
            <a:r>
              <a:rPr lang="ru-RU" sz="3200" dirty="0">
                <a:latin typeface="Times New Roman" panose="02020603050405020304" pitchFamily="18" charset="0"/>
                <a:ea typeface="Calibri" panose="020F0502020204030204" pitchFamily="34" charset="0"/>
                <a:cs typeface="Times New Roman" panose="02020603050405020304" pitchFamily="18" charset="0"/>
              </a:rPr>
              <a:t>?</a:t>
            </a:r>
            <a:r>
              <a:rPr lang="uk-UA" sz="3200" dirty="0">
                <a:latin typeface="Times New Roman" panose="02020603050405020304" pitchFamily="18" charset="0"/>
                <a:ea typeface="Calibri" panose="020F0502020204030204" pitchFamily="34" charset="0"/>
                <a:cs typeface="Times New Roman" panose="02020603050405020304" pitchFamily="18" charset="0"/>
              </a:rPr>
              <a:t/>
            </a:r>
            <a:br>
              <a:rPr lang="uk-UA" sz="3200" dirty="0">
                <a:latin typeface="Times New Roman" panose="02020603050405020304" pitchFamily="18" charset="0"/>
                <a:ea typeface="Calibri" panose="020F0502020204030204" pitchFamily="34" charset="0"/>
                <a:cs typeface="Times New Roman" panose="02020603050405020304" pitchFamily="18" charset="0"/>
              </a:rPr>
            </a:br>
            <a:endParaRPr lang="uk-UA" sz="3200" spc="0" dirty="0">
              <a:solidFill>
                <a:srgbClr val="000000"/>
              </a:solidFill>
              <a:latin typeface="Times New Roman" panose="02020603050405020304" pitchFamily="18" charset="0"/>
              <a:ea typeface="Arial" panose="020B0604020202020204" pitchFamily="34"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90598" y="104138"/>
            <a:ext cx="1091279" cy="1219306"/>
          </a:xfrm>
          <a:prstGeom prst="rect">
            <a:avLst/>
          </a:prstGeom>
        </p:spPr>
      </p:pic>
      <p:pic>
        <p:nvPicPr>
          <p:cNvPr id="3" name="Рисунок 2"/>
          <p:cNvPicPr>
            <a:picLocks noChangeAspect="1"/>
          </p:cNvPicPr>
          <p:nvPr/>
        </p:nvPicPr>
        <p:blipFill>
          <a:blip r:embed="rId3"/>
          <a:stretch>
            <a:fillRect/>
          </a:stretch>
        </p:blipFill>
        <p:spPr>
          <a:xfrm>
            <a:off x="3182112" y="1173480"/>
            <a:ext cx="8887967" cy="4511039"/>
          </a:xfrm>
          <a:prstGeom prst="rect">
            <a:avLst/>
          </a:prstGeom>
        </p:spPr>
      </p:pic>
    </p:spTree>
    <p:extLst>
      <p:ext uri="{BB962C8B-B14F-4D97-AF65-F5344CB8AC3E}">
        <p14:creationId xmlns:p14="http://schemas.microsoft.com/office/powerpoint/2010/main" val="2060641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5111" y="1128408"/>
            <a:ext cx="2947482" cy="4601183"/>
          </a:xfrm>
        </p:spPr>
        <p:txBody>
          <a:bodyPr>
            <a:normAutofit/>
          </a:bodyPr>
          <a:lstStyle/>
          <a:p>
            <a:pPr lvl="0"/>
            <a:r>
              <a:rPr lang="uk-UA" sz="3200" dirty="0">
                <a:latin typeface="Times New Roman" panose="02020603050405020304" pitchFamily="18" charset="0"/>
                <a:cs typeface="Times New Roman" panose="02020603050405020304" pitchFamily="18" charset="0"/>
              </a:rPr>
              <a:t>Чи проходили Ви практику впродовж цього навчального року</a:t>
            </a:r>
            <a:r>
              <a:rPr lang="uk-UA" sz="3200" dirty="0" smtClean="0">
                <a:latin typeface="Times New Roman" panose="02020603050405020304" pitchFamily="18" charset="0"/>
                <a:cs typeface="Times New Roman" panose="02020603050405020304" pitchFamily="18" charset="0"/>
              </a:rPr>
              <a:t>?</a:t>
            </a:r>
            <a:br>
              <a:rPr lang="uk-UA" sz="3200" dirty="0" smtClean="0">
                <a:latin typeface="Times New Roman" panose="02020603050405020304" pitchFamily="18" charset="0"/>
                <a:cs typeface="Times New Roman" panose="02020603050405020304" pitchFamily="18" charset="0"/>
              </a:rPr>
            </a:b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r>
              <a:rPr lang="uk-UA" sz="3200" dirty="0" smtClean="0">
                <a:latin typeface="Times New Roman" panose="02020603050405020304" pitchFamily="18" charset="0"/>
                <a:cs typeface="Times New Roman" panose="02020603050405020304" pitchFamily="18" charset="0"/>
              </a:rPr>
              <a:t>- </a:t>
            </a:r>
            <a:r>
              <a:rPr lang="ru-RU" sz="3200" dirty="0" smtClean="0">
                <a:latin typeface="Times New Roman" panose="02020603050405020304" pitchFamily="18" charset="0"/>
                <a:cs typeface="Times New Roman" panose="02020603050405020304" pitchFamily="18" charset="0"/>
              </a:rPr>
              <a:t>Так</a:t>
            </a: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r>
              <a:rPr lang="uk-UA"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Ні</a:t>
            </a:r>
            <a:r>
              <a:rPr lang="uk-UA" sz="3200" dirty="0"/>
              <a:t/>
            </a:r>
            <a:br>
              <a:rPr lang="uk-UA" sz="3200" dirty="0"/>
            </a:br>
            <a:endParaRPr lang="uk-UA" sz="3200" spc="0" dirty="0">
              <a:solidFill>
                <a:srgbClr val="000000"/>
              </a:solidFill>
              <a:latin typeface="Times New Roman" panose="02020603050405020304" pitchFamily="18" charset="0"/>
              <a:ea typeface="Arial" panose="020B0604020202020204" pitchFamily="34"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90598" y="104138"/>
            <a:ext cx="1091279" cy="1219306"/>
          </a:xfrm>
          <a:prstGeom prst="rect">
            <a:avLst/>
          </a:prstGeom>
        </p:spPr>
      </p:pic>
      <p:pic>
        <p:nvPicPr>
          <p:cNvPr id="3" name="Рисунок 2"/>
          <p:cNvPicPr>
            <a:picLocks noChangeAspect="1"/>
          </p:cNvPicPr>
          <p:nvPr/>
        </p:nvPicPr>
        <p:blipFill>
          <a:blip r:embed="rId3"/>
          <a:stretch>
            <a:fillRect/>
          </a:stretch>
        </p:blipFill>
        <p:spPr>
          <a:xfrm>
            <a:off x="3511296" y="1387591"/>
            <a:ext cx="8266177" cy="3595137"/>
          </a:xfrm>
          <a:prstGeom prst="rect">
            <a:avLst/>
          </a:prstGeom>
        </p:spPr>
      </p:pic>
    </p:spTree>
    <p:extLst>
      <p:ext uri="{BB962C8B-B14F-4D97-AF65-F5344CB8AC3E}">
        <p14:creationId xmlns:p14="http://schemas.microsoft.com/office/powerpoint/2010/main" val="3438433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 y="2487168"/>
            <a:ext cx="3243072" cy="3572256"/>
          </a:xfrm>
        </p:spPr>
        <p:txBody>
          <a:bodyPr>
            <a:normAutofit fontScale="90000"/>
          </a:bodyPr>
          <a:lstStyle/>
          <a:p>
            <a:pPr marL="182563" lvl="0"/>
            <a:r>
              <a:rPr lang="uk-UA" spc="15" dirty="0">
                <a:latin typeface="Times New Roman" panose="02020603050405020304" pitchFamily="18" charset="0"/>
                <a:ea typeface="Calibri" panose="020F0502020204030204" pitchFamily="34" charset="0"/>
                <a:cs typeface="Times New Roman" panose="02020603050405020304" pitchFamily="18" charset="0"/>
              </a:rPr>
              <a:t>Який вид практики Ви проходили</a:t>
            </a:r>
            <a:r>
              <a:rPr lang="uk-UA" spc="15" dirty="0" smtClean="0">
                <a:latin typeface="Times New Roman" panose="02020603050405020304" pitchFamily="18" charset="0"/>
                <a:ea typeface="Calibri" panose="020F0502020204030204" pitchFamily="34"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  </a:t>
            </a:r>
            <a:r>
              <a:rPr lang="uk-UA" sz="3200" dirty="0" smtClean="0"/>
              <a:t>	</a:t>
            </a:r>
            <a:br>
              <a:rPr lang="uk-UA" sz="3200" dirty="0" smtClean="0"/>
            </a:br>
            <a:r>
              <a:rPr lang="uk-UA" sz="3200" dirty="0" smtClean="0"/>
              <a:t>- </a:t>
            </a:r>
            <a:r>
              <a:rPr lang="uk-UA" sz="2700" dirty="0" smtClean="0">
                <a:solidFill>
                  <a:schemeClr val="bg1"/>
                </a:solidFill>
                <a:latin typeface="Times New Roman" panose="02020603050405020304" pitchFamily="18" charset="0"/>
                <a:cs typeface="Times New Roman" panose="02020603050405020304" pitchFamily="18" charset="0"/>
              </a:rPr>
              <a:t>Виробничу </a:t>
            </a:r>
            <a:r>
              <a:rPr lang="uk-UA" sz="2700" dirty="0">
                <a:solidFill>
                  <a:schemeClr val="bg1"/>
                </a:solidFill>
                <a:latin typeface="Times New Roman" panose="02020603050405020304" pitchFamily="18" charset="0"/>
                <a:cs typeface="Times New Roman" panose="02020603050405020304" pitchFamily="18" charset="0"/>
              </a:rPr>
              <a:t>практику</a:t>
            </a:r>
            <a:br>
              <a:rPr lang="uk-UA" sz="2700" dirty="0">
                <a:solidFill>
                  <a:schemeClr val="bg1"/>
                </a:solidFill>
                <a:latin typeface="Times New Roman" panose="02020603050405020304" pitchFamily="18" charset="0"/>
                <a:cs typeface="Times New Roman" panose="02020603050405020304" pitchFamily="18" charset="0"/>
              </a:rPr>
            </a:br>
            <a:r>
              <a:rPr lang="uk-UA" sz="2700" dirty="0" smtClean="0">
                <a:solidFill>
                  <a:schemeClr val="bg1"/>
                </a:solidFill>
                <a:latin typeface="Times New Roman" panose="02020603050405020304" pitchFamily="18" charset="0"/>
                <a:cs typeface="Times New Roman" panose="02020603050405020304" pitchFamily="18" charset="0"/>
              </a:rPr>
              <a:t>- Переддипломну      практику</a:t>
            </a:r>
            <a:r>
              <a:rPr lang="uk-UA" sz="2700" dirty="0">
                <a:solidFill>
                  <a:schemeClr val="bg1"/>
                </a:solidFill>
                <a:latin typeface="Times New Roman" panose="02020603050405020304" pitchFamily="18" charset="0"/>
                <a:cs typeface="Times New Roman" panose="02020603050405020304" pitchFamily="18" charset="0"/>
              </a:rPr>
              <a:t/>
            </a:r>
            <a:br>
              <a:rPr lang="uk-UA" sz="2700" dirty="0">
                <a:solidFill>
                  <a:schemeClr val="bg1"/>
                </a:solidFill>
                <a:latin typeface="Times New Roman" panose="02020603050405020304" pitchFamily="18" charset="0"/>
                <a:cs typeface="Times New Roman" panose="02020603050405020304" pitchFamily="18" charset="0"/>
              </a:rPr>
            </a:br>
            <a:r>
              <a:rPr lang="uk-UA" sz="2700" dirty="0" smtClean="0">
                <a:solidFill>
                  <a:schemeClr val="bg1"/>
                </a:solidFill>
                <a:latin typeface="Times New Roman" panose="02020603050405020304" pitchFamily="18" charset="0"/>
                <a:cs typeface="Times New Roman" panose="02020603050405020304" pitchFamily="18" charset="0"/>
              </a:rPr>
              <a:t>- Асистентську  (педагогічну</a:t>
            </a:r>
            <a:r>
              <a:rPr lang="uk-UA" sz="2700" dirty="0">
                <a:solidFill>
                  <a:schemeClr val="bg1"/>
                </a:solidFill>
                <a:latin typeface="Times New Roman" panose="02020603050405020304" pitchFamily="18" charset="0"/>
                <a:cs typeface="Times New Roman" panose="02020603050405020304" pitchFamily="18" charset="0"/>
              </a:rPr>
              <a:t>)</a:t>
            </a:r>
            <a:br>
              <a:rPr lang="uk-UA" sz="2700" dirty="0">
                <a:solidFill>
                  <a:schemeClr val="bg1"/>
                </a:solidFill>
                <a:latin typeface="Times New Roman" panose="02020603050405020304" pitchFamily="18" charset="0"/>
                <a:cs typeface="Times New Roman" panose="02020603050405020304" pitchFamily="18" charset="0"/>
              </a:rPr>
            </a:br>
            <a:r>
              <a:rPr lang="uk-UA" sz="2700" dirty="0" smtClean="0">
                <a:solidFill>
                  <a:schemeClr val="bg1"/>
                </a:solidFill>
                <a:latin typeface="Times New Roman" panose="02020603050405020304" pitchFamily="18" charset="0"/>
                <a:cs typeface="Times New Roman" panose="02020603050405020304" pitchFamily="18" charset="0"/>
              </a:rPr>
              <a:t>- Науково </a:t>
            </a:r>
            <a:r>
              <a:rPr lang="uk-UA" sz="2700" dirty="0">
                <a:solidFill>
                  <a:schemeClr val="bg1"/>
                </a:solidFill>
                <a:latin typeface="Times New Roman" panose="02020603050405020304" pitchFamily="18" charset="0"/>
                <a:cs typeface="Times New Roman" panose="02020603050405020304" pitchFamily="18" charset="0"/>
              </a:rPr>
              <a:t>– виробничу</a:t>
            </a:r>
            <a:br>
              <a:rPr lang="uk-UA" sz="2700" dirty="0">
                <a:solidFill>
                  <a:schemeClr val="bg1"/>
                </a:solidFill>
                <a:latin typeface="Times New Roman" panose="02020603050405020304" pitchFamily="18" charset="0"/>
                <a:cs typeface="Times New Roman" panose="02020603050405020304" pitchFamily="18" charset="0"/>
              </a:rPr>
            </a:br>
            <a:r>
              <a:rPr lang="uk-UA" sz="2700" dirty="0" smtClean="0">
                <a:solidFill>
                  <a:schemeClr val="bg1"/>
                </a:solidFill>
                <a:latin typeface="Times New Roman" panose="02020603050405020304" pitchFamily="18" charset="0"/>
                <a:cs typeface="Times New Roman" panose="02020603050405020304" pitchFamily="18" charset="0"/>
              </a:rPr>
              <a:t>- Клінічну </a:t>
            </a:r>
            <a:r>
              <a:rPr lang="uk-UA" sz="2700" dirty="0">
                <a:solidFill>
                  <a:schemeClr val="bg1"/>
                </a:solidFill>
                <a:latin typeface="Times New Roman" panose="02020603050405020304" pitchFamily="18" charset="0"/>
                <a:cs typeface="Times New Roman" panose="02020603050405020304" pitchFamily="18" charset="0"/>
              </a:rPr>
              <a:t>практику</a:t>
            </a:r>
            <a:br>
              <a:rPr lang="uk-UA" sz="2700" dirty="0">
                <a:solidFill>
                  <a:schemeClr val="bg1"/>
                </a:solidFill>
                <a:latin typeface="Times New Roman" panose="02020603050405020304" pitchFamily="18" charset="0"/>
                <a:cs typeface="Times New Roman" panose="02020603050405020304" pitchFamily="18" charset="0"/>
              </a:rPr>
            </a:br>
            <a:r>
              <a:rPr lang="uk-UA" sz="3200" dirty="0"/>
              <a:t> </a:t>
            </a:r>
            <a:br>
              <a:rPr lang="uk-UA" sz="3200" dirty="0"/>
            </a:br>
            <a:r>
              <a:rPr lang="uk-UA" sz="3200" spc="15" dirty="0" smtClean="0">
                <a:latin typeface="Times New Roman" panose="02020603050405020304" pitchFamily="18" charset="0"/>
                <a:ea typeface="Calibri" panose="020F0502020204030204" pitchFamily="34" charset="0"/>
                <a:cs typeface="Times New Roman" panose="02020603050405020304" pitchFamily="18" charset="0"/>
              </a:rPr>
              <a:t/>
            </a:r>
            <a:br>
              <a:rPr lang="uk-UA" sz="3200" spc="15" dirty="0" smtClean="0">
                <a:latin typeface="Times New Roman" panose="02020603050405020304" pitchFamily="18" charset="0"/>
                <a:ea typeface="Calibri" panose="020F0502020204030204" pitchFamily="34" charset="0"/>
                <a:cs typeface="Times New Roman" panose="02020603050405020304" pitchFamily="18" charset="0"/>
              </a:rPr>
            </a:br>
            <a:r>
              <a:rPr lang="uk-UA" sz="3200" spc="15" dirty="0" smtClean="0">
                <a:latin typeface="Times New Roman" panose="02020603050405020304" pitchFamily="18" charset="0"/>
                <a:ea typeface="Calibri" panose="020F0502020204030204" pitchFamily="34" charset="0"/>
                <a:cs typeface="Times New Roman" panose="02020603050405020304" pitchFamily="18" charset="0"/>
              </a:rPr>
              <a:t/>
            </a:r>
            <a:br>
              <a:rPr lang="uk-UA" sz="3200" spc="15" dirty="0" smtClean="0">
                <a:latin typeface="Times New Roman" panose="02020603050405020304" pitchFamily="18" charset="0"/>
                <a:ea typeface="Calibri" panose="020F0502020204030204" pitchFamily="34" charset="0"/>
                <a:cs typeface="Times New Roman" panose="02020603050405020304" pitchFamily="18" charset="0"/>
              </a:rPr>
            </a:b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90598" y="104138"/>
            <a:ext cx="1091279" cy="1219306"/>
          </a:xfrm>
          <a:prstGeom prst="rect">
            <a:avLst/>
          </a:prstGeom>
        </p:spPr>
      </p:pic>
      <p:pic>
        <p:nvPicPr>
          <p:cNvPr id="3" name="Рисунок 2"/>
          <p:cNvPicPr>
            <a:picLocks noChangeAspect="1"/>
          </p:cNvPicPr>
          <p:nvPr/>
        </p:nvPicPr>
        <p:blipFill>
          <a:blip r:embed="rId3"/>
          <a:stretch>
            <a:fillRect/>
          </a:stretch>
        </p:blipFill>
        <p:spPr>
          <a:xfrm>
            <a:off x="3262636" y="1024128"/>
            <a:ext cx="8819635" cy="4486655"/>
          </a:xfrm>
          <a:prstGeom prst="rect">
            <a:avLst/>
          </a:prstGeom>
        </p:spPr>
      </p:pic>
    </p:spTree>
    <p:extLst>
      <p:ext uri="{BB962C8B-B14F-4D97-AF65-F5344CB8AC3E}">
        <p14:creationId xmlns:p14="http://schemas.microsoft.com/office/powerpoint/2010/main" val="636024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011936"/>
            <a:ext cx="3803904" cy="5364480"/>
          </a:xfrm>
        </p:spPr>
        <p:txBody>
          <a:bodyPr>
            <a:noAutofit/>
          </a:bodyPr>
          <a:lstStyle/>
          <a:p>
            <a:pPr lvl="0">
              <a:lnSpc>
                <a:spcPct val="115000"/>
              </a:lnSpc>
              <a:spcAft>
                <a:spcPts val="0"/>
              </a:spcAft>
            </a:pPr>
            <a:r>
              <a:rPr lang="ru-RU" sz="2400" b="1" dirty="0" err="1">
                <a:latin typeface="Times New Roman" panose="02020603050405020304" pitchFamily="18" charset="0"/>
                <a:ea typeface="Calibri" panose="020F0502020204030204" pitchFamily="34" charset="0"/>
                <a:cs typeface="Times New Roman" panose="02020603050405020304" pitchFamily="18" charset="0"/>
              </a:rPr>
              <a:t>Яким</a:t>
            </a:r>
            <a:r>
              <a:rPr lang="ru-RU" sz="2400" b="1" dirty="0">
                <a:latin typeface="Times New Roman" panose="02020603050405020304" pitchFamily="18" charset="0"/>
                <a:ea typeface="Calibri" panose="020F0502020204030204" pitchFamily="34" charset="0"/>
                <a:cs typeface="Times New Roman" panose="02020603050405020304" pitchFamily="18" charset="0"/>
              </a:rPr>
              <a:t> чином </a:t>
            </a:r>
            <a:r>
              <a:rPr lang="ru-RU" sz="2400" b="1" dirty="0" smtClean="0">
                <a:latin typeface="Times New Roman" panose="02020603050405020304" pitchFamily="18" charset="0"/>
                <a:ea typeface="Calibri" panose="020F0502020204030204" pitchFamily="34" charset="0"/>
                <a:cs typeface="Times New Roman" panose="02020603050405020304" pitchFamily="18" charset="0"/>
              </a:rPr>
              <a:t/>
            </a:r>
            <a:br>
              <a:rPr lang="ru-RU" sz="2400" b="1" dirty="0" smtClean="0">
                <a:latin typeface="Times New Roman" panose="02020603050405020304" pitchFamily="18" charset="0"/>
                <a:ea typeface="Calibri" panose="020F0502020204030204" pitchFamily="34" charset="0"/>
                <a:cs typeface="Times New Roman" panose="02020603050405020304" pitchFamily="18" charset="0"/>
              </a:rPr>
            </a:br>
            <a:r>
              <a:rPr lang="ru-RU" sz="2400" b="1" dirty="0" smtClean="0">
                <a:latin typeface="Times New Roman" panose="02020603050405020304" pitchFamily="18" charset="0"/>
                <a:ea typeface="Calibri" panose="020F0502020204030204" pitchFamily="34" charset="0"/>
                <a:cs typeface="Times New Roman" panose="02020603050405020304" pitchFamily="18" charset="0"/>
              </a:rPr>
              <a:t>Ви </a:t>
            </a:r>
            <a:r>
              <a:rPr lang="ru-RU" sz="2400" b="1" dirty="0" err="1" smtClean="0">
                <a:latin typeface="Times New Roman" panose="02020603050405020304" pitchFamily="18" charset="0"/>
                <a:ea typeface="Calibri" panose="020F0502020204030204" pitchFamily="34" charset="0"/>
                <a:cs typeface="Times New Roman" panose="02020603050405020304" pitchFamily="18" charset="0"/>
              </a:rPr>
              <a:t>були</a:t>
            </a:r>
            <a:r>
              <a:rPr lang="ru-RU" sz="2400" b="1" dirty="0">
                <a:latin typeface="Times New Roman" panose="02020603050405020304" pitchFamily="18" charset="0"/>
                <a:ea typeface="Calibri" panose="020F0502020204030204" pitchFamily="34" charset="0"/>
                <a:cs typeface="Times New Roman" panose="02020603050405020304" pitchFamily="18" charset="0"/>
              </a:rPr>
              <a:t> </a:t>
            </a:r>
            <a:r>
              <a:rPr lang="ru-RU" sz="2400" b="1" dirty="0" err="1" smtClean="0">
                <a:latin typeface="Times New Roman" panose="02020603050405020304" pitchFamily="18" charset="0"/>
                <a:ea typeface="Calibri" panose="020F0502020204030204" pitchFamily="34" charset="0"/>
                <a:cs typeface="Times New Roman" panose="02020603050405020304" pitchFamily="18" charset="0"/>
              </a:rPr>
              <a:t>ознайомлені</a:t>
            </a:r>
            <a:r>
              <a:rPr lang="ru-RU" sz="2400" b="1" dirty="0" smtClean="0">
                <a:latin typeface="Times New Roman" panose="02020603050405020304" pitchFamily="18" charset="0"/>
                <a:ea typeface="Calibri" panose="020F0502020204030204" pitchFamily="34" charset="0"/>
                <a:cs typeface="Times New Roman" panose="02020603050405020304" pitchFamily="18" charset="0"/>
              </a:rPr>
              <a:t> </a:t>
            </a:r>
            <a:br>
              <a:rPr lang="ru-RU" sz="2400" b="1" dirty="0" smtClean="0">
                <a:latin typeface="Times New Roman" panose="02020603050405020304" pitchFamily="18" charset="0"/>
                <a:ea typeface="Calibri" panose="020F0502020204030204" pitchFamily="34" charset="0"/>
                <a:cs typeface="Times New Roman" panose="02020603050405020304" pitchFamily="18" charset="0"/>
              </a:rPr>
            </a:br>
            <a:r>
              <a:rPr lang="ru-RU" sz="2400" b="1" dirty="0" smtClean="0">
                <a:latin typeface="Times New Roman" panose="02020603050405020304" pitchFamily="18" charset="0"/>
                <a:ea typeface="Calibri" panose="020F0502020204030204" pitchFamily="34" charset="0"/>
                <a:cs typeface="Times New Roman" panose="02020603050405020304" pitchFamily="18" charset="0"/>
              </a:rPr>
              <a:t>з </a:t>
            </a:r>
            <a:r>
              <a:rPr lang="ru-RU" sz="2400" b="1" dirty="0" err="1" smtClean="0">
                <a:latin typeface="Times New Roman" panose="02020603050405020304" pitchFamily="18" charset="0"/>
                <a:ea typeface="Calibri" panose="020F0502020204030204" pitchFamily="34" charset="0"/>
                <a:cs typeface="Times New Roman" panose="02020603050405020304" pitchFamily="18" charset="0"/>
              </a:rPr>
              <a:t>програмою</a:t>
            </a:r>
            <a:r>
              <a:rPr lang="ru-RU" sz="2400" b="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400" b="1" dirty="0">
                <a:latin typeface="Times New Roman" panose="02020603050405020304" pitchFamily="18" charset="0"/>
                <a:ea typeface="Calibri" panose="020F0502020204030204" pitchFamily="34" charset="0"/>
                <a:cs typeface="Times New Roman" panose="02020603050405020304" pitchFamily="18" charset="0"/>
              </a:rPr>
              <a:t>практики</a:t>
            </a:r>
            <a:r>
              <a:rPr lang="uk-UA" sz="2400" dirty="0">
                <a:latin typeface="Times New Roman" panose="02020603050405020304" pitchFamily="18" charset="0"/>
                <a:ea typeface="Calibri" panose="020F0502020204030204" pitchFamily="34" charset="0"/>
                <a:cs typeface="Times New Roman" panose="02020603050405020304" pitchFamily="18" charset="0"/>
              </a:rPr>
              <a:t>?</a:t>
            </a:r>
            <a:r>
              <a:rPr lang="uk-UA" sz="2800" dirty="0">
                <a:latin typeface="Times New Roman" panose="02020603050405020304" pitchFamily="18" charset="0"/>
                <a:ea typeface="Calibri" panose="020F0502020204030204" pitchFamily="34" charset="0"/>
                <a:cs typeface="Times New Roman" panose="02020603050405020304" pitchFamily="18" charset="0"/>
              </a:rPr>
              <a:t/>
            </a:r>
            <a:br>
              <a:rPr lang="uk-UA" sz="2800" dirty="0">
                <a:latin typeface="Times New Roman" panose="02020603050405020304" pitchFamily="18" charset="0"/>
                <a:ea typeface="Calibri" panose="020F0502020204030204" pitchFamily="34" charset="0"/>
                <a:cs typeface="Times New Roman" panose="02020603050405020304" pitchFamily="18" charset="0"/>
              </a:rPr>
            </a:br>
            <a:r>
              <a:rPr lang="uk-UA"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2200" dirty="0" smtClean="0">
                <a:latin typeface="Times New Roman" panose="02020603050405020304" pitchFamily="18" charset="0"/>
                <a:ea typeface="Calibri" panose="020F0502020204030204" pitchFamily="34" charset="0"/>
                <a:cs typeface="Times New Roman" panose="02020603050405020304" pitchFamily="18" charset="0"/>
              </a:rPr>
              <a:t>-</a:t>
            </a:r>
            <a:r>
              <a:rPr lang="ru-RU" sz="2200" dirty="0" smtClean="0">
                <a:latin typeface="Times New Roman" panose="02020603050405020304" pitchFamily="18" charset="0"/>
                <a:ea typeface="Times New Roman" panose="02020603050405020304" pitchFamily="18" charset="0"/>
                <a:cs typeface="Times New Roman" panose="02020603050405020304" pitchFamily="18" charset="0"/>
              </a:rPr>
              <a:t>За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допомогою</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сайту </a:t>
            </a:r>
            <a:r>
              <a:rPr lang="uk-UA" sz="2200" dirty="0">
                <a:latin typeface="Times New Roman" panose="02020603050405020304" pitchFamily="18" charset="0"/>
                <a:ea typeface="Times New Roman" panose="02020603050405020304" pitchFamily="18" charset="0"/>
                <a:cs typeface="Times New Roman" panose="02020603050405020304" pitchFamily="18" charset="0"/>
              </a:rPr>
              <a:t>інституту </a:t>
            </a:r>
            <a:r>
              <a:rPr lang="uk-UA" sz="2200" dirty="0">
                <a:latin typeface="Times New Roman" panose="02020603050405020304" pitchFamily="18" charset="0"/>
                <a:ea typeface="Calibri" panose="020F0502020204030204" pitchFamily="34" charset="0"/>
                <a:cs typeface="Times New Roman" panose="02020603050405020304" pitchFamily="18" charset="0"/>
              </a:rPr>
              <a:t/>
            </a:r>
            <a:br>
              <a:rPr lang="uk-UA" sz="2200" dirty="0">
                <a:latin typeface="Times New Roman" panose="02020603050405020304" pitchFamily="18" charset="0"/>
                <a:ea typeface="Calibri" panose="020F0502020204030204" pitchFamily="34" charset="0"/>
                <a:cs typeface="Times New Roman" panose="02020603050405020304" pitchFamily="18" charset="0"/>
              </a:rPr>
            </a:br>
            <a:r>
              <a:rPr lang="uk-UA" sz="2200" dirty="0" smtClean="0">
                <a:latin typeface="Times New Roman" panose="02020603050405020304" pitchFamily="18" charset="0"/>
                <a:ea typeface="Calibri" panose="020F0502020204030204" pitchFamily="34" charset="0"/>
                <a:cs typeface="Times New Roman" panose="02020603050405020304" pitchFamily="18" charset="0"/>
              </a:rPr>
              <a:t> - </a:t>
            </a:r>
            <a:r>
              <a:rPr lang="ru-RU" sz="2200" dirty="0" err="1" smtClean="0">
                <a:latin typeface="Times New Roman" panose="02020603050405020304" pitchFamily="18" charset="0"/>
                <a:ea typeface="Times New Roman" panose="02020603050405020304" pitchFamily="18" charset="0"/>
                <a:cs typeface="Times New Roman" panose="02020603050405020304" pitchFamily="18" charset="0"/>
              </a:rPr>
              <a:t>Ознайомив</a:t>
            </a:r>
            <a:r>
              <a:rPr lang="ru-RU" sz="2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ea typeface="Times New Roman" panose="02020603050405020304" pitchFamily="18" charset="0"/>
                <a:cs typeface="Times New Roman" panose="02020603050405020304" pitchFamily="18" charset="0"/>
              </a:rPr>
              <a:t>методичний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керівник</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практик</a:t>
            </a:r>
            <a:r>
              <a:rPr lang="uk-UA" sz="2200" dirty="0">
                <a:latin typeface="Times New Roman" panose="02020603050405020304" pitchFamily="18" charset="0"/>
                <a:ea typeface="Times New Roman" panose="02020603050405020304" pitchFamily="18" charset="0"/>
                <a:cs typeface="Times New Roman" panose="02020603050405020304" pitchFamily="18" charset="0"/>
              </a:rPr>
              <a:t>и</a:t>
            </a:r>
            <a:r>
              <a:rPr lang="uk-UA" sz="2200" dirty="0">
                <a:latin typeface="Times New Roman" panose="02020603050405020304" pitchFamily="18" charset="0"/>
                <a:ea typeface="Calibri" panose="020F0502020204030204" pitchFamily="34" charset="0"/>
                <a:cs typeface="Times New Roman" panose="02020603050405020304" pitchFamily="18" charset="0"/>
              </a:rPr>
              <a:t/>
            </a:r>
            <a:br>
              <a:rPr lang="uk-UA" sz="2200" dirty="0">
                <a:latin typeface="Times New Roman" panose="02020603050405020304" pitchFamily="18" charset="0"/>
                <a:ea typeface="Calibri" panose="020F0502020204030204" pitchFamily="34" charset="0"/>
                <a:cs typeface="Times New Roman" panose="02020603050405020304" pitchFamily="18" charset="0"/>
              </a:rPr>
            </a:br>
            <a:r>
              <a:rPr lang="uk-UA" sz="2200" dirty="0" smtClean="0">
                <a:latin typeface="Times New Roman" panose="02020603050405020304" pitchFamily="18" charset="0"/>
                <a:ea typeface="Calibri" panose="020F0502020204030204" pitchFamily="34" charset="0"/>
                <a:cs typeface="Times New Roman" panose="02020603050405020304" pitchFamily="18" charset="0"/>
              </a:rPr>
              <a:t> - </a:t>
            </a:r>
            <a:r>
              <a:rPr lang="ru-RU" sz="2200" dirty="0" err="1" smtClean="0">
                <a:latin typeface="Times New Roman" panose="02020603050405020304" pitchFamily="18" charset="0"/>
                <a:ea typeface="Times New Roman" panose="02020603050405020304" pitchFamily="18" charset="0"/>
                <a:cs typeface="Times New Roman" panose="02020603050405020304" pitchFamily="18" charset="0"/>
              </a:rPr>
              <a:t>Під</a:t>
            </a:r>
            <a:r>
              <a:rPr lang="ru-RU" sz="2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час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настановчої</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конференції</a:t>
            </a:r>
            <a:r>
              <a:rPr lang="uk-UA" sz="2200" dirty="0">
                <a:latin typeface="Times New Roman" panose="02020603050405020304" pitchFamily="18" charset="0"/>
                <a:ea typeface="Calibri" panose="020F0502020204030204" pitchFamily="34" charset="0"/>
                <a:cs typeface="Times New Roman" panose="02020603050405020304" pitchFamily="18" charset="0"/>
              </a:rPr>
              <a:t/>
            </a:r>
            <a:br>
              <a:rPr lang="uk-UA" sz="2200" dirty="0">
                <a:latin typeface="Times New Roman" panose="02020603050405020304" pitchFamily="18" charset="0"/>
                <a:ea typeface="Calibri" panose="020F0502020204030204" pitchFamily="34" charset="0"/>
                <a:cs typeface="Times New Roman" panose="02020603050405020304" pitchFamily="18" charset="0"/>
              </a:rPr>
            </a:br>
            <a:r>
              <a:rPr lang="uk-UA" sz="2200" dirty="0" smtClean="0">
                <a:latin typeface="Times New Roman" panose="02020603050405020304" pitchFamily="18" charset="0"/>
                <a:ea typeface="Calibri" panose="020F0502020204030204" pitchFamily="34" charset="0"/>
                <a:cs typeface="Times New Roman" panose="02020603050405020304" pitchFamily="18" charset="0"/>
              </a:rPr>
              <a:t> - </a:t>
            </a:r>
            <a:r>
              <a:rPr lang="ru-RU" sz="2200" dirty="0" smtClean="0">
                <a:latin typeface="Times New Roman" panose="02020603050405020304" pitchFamily="18" charset="0"/>
                <a:ea typeface="Times New Roman" panose="02020603050405020304" pitchFamily="18" charset="0"/>
                <a:cs typeface="Times New Roman" panose="02020603050405020304" pitchFamily="18" charset="0"/>
              </a:rPr>
              <a:t>Я </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не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ознайомлений</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з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програмою</a:t>
            </a:r>
            <a:r>
              <a:rPr lang="ru-RU" sz="2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cs typeface="Times New Roman" panose="02020603050405020304" pitchFamily="18" charset="0"/>
              </a:rPr>
              <a:t>практи</a:t>
            </a:r>
            <a:r>
              <a:rPr lang="uk-UA" sz="2200" dirty="0" err="1">
                <a:latin typeface="Times New Roman" panose="02020603050405020304" pitchFamily="18" charset="0"/>
                <a:ea typeface="Times New Roman" panose="02020603050405020304" pitchFamily="18" charset="0"/>
                <a:cs typeface="Times New Roman" panose="02020603050405020304" pitchFamily="18" charset="0"/>
              </a:rPr>
              <a:t>ки</a:t>
            </a:r>
            <a:r>
              <a:rPr lang="uk-UA" sz="2200" dirty="0">
                <a:latin typeface="Times New Roman" panose="02020603050405020304" pitchFamily="18" charset="0"/>
                <a:ea typeface="Calibri" panose="020F0502020204030204" pitchFamily="34" charset="0"/>
                <a:cs typeface="Times New Roman" panose="02020603050405020304" pitchFamily="18" charset="0"/>
              </a:rPr>
              <a:t/>
            </a:r>
            <a:br>
              <a:rPr lang="uk-UA" sz="2200" dirty="0">
                <a:latin typeface="Times New Roman" panose="02020603050405020304" pitchFamily="18" charset="0"/>
                <a:ea typeface="Calibri" panose="020F0502020204030204" pitchFamily="34" charset="0"/>
                <a:cs typeface="Times New Roman" panose="02020603050405020304" pitchFamily="18" charset="0"/>
              </a:rPr>
            </a:br>
            <a:r>
              <a:rPr lang="uk-UA" sz="2200" dirty="0" smtClean="0">
                <a:latin typeface="Times New Roman" panose="02020603050405020304" pitchFamily="18" charset="0"/>
                <a:ea typeface="Calibri" panose="020F0502020204030204" pitchFamily="34" charset="0"/>
                <a:cs typeface="Times New Roman" panose="02020603050405020304" pitchFamily="18" charset="0"/>
              </a:rPr>
              <a:t> - </a:t>
            </a:r>
            <a:r>
              <a:rPr lang="uk-UA" sz="2200" dirty="0" smtClean="0">
                <a:latin typeface="Times New Roman" panose="02020603050405020304" pitchFamily="18" charset="0"/>
                <a:ea typeface="Times New Roman" panose="02020603050405020304" pitchFamily="18" charset="0"/>
                <a:cs typeface="Times New Roman" panose="02020603050405020304" pitchFamily="18" charset="0"/>
              </a:rPr>
              <a:t>Зі </a:t>
            </a:r>
            <a:r>
              <a:rPr lang="uk-UA" sz="2200" dirty="0">
                <a:latin typeface="Times New Roman" panose="02020603050405020304" pitchFamily="18" charset="0"/>
                <a:ea typeface="Times New Roman" panose="02020603050405020304" pitchFamily="18" charset="0"/>
                <a:cs typeface="Times New Roman" panose="02020603050405020304" pitchFamily="18" charset="0"/>
              </a:rPr>
              <a:t>щоденника практики</a:t>
            </a:r>
            <a:r>
              <a:rPr lang="uk-UA" sz="2200" dirty="0">
                <a:latin typeface="Times New Roman" panose="02020603050405020304" pitchFamily="18" charset="0"/>
                <a:ea typeface="Calibri" panose="020F0502020204030204" pitchFamily="34" charset="0"/>
                <a:cs typeface="Times New Roman" panose="02020603050405020304" pitchFamily="18" charset="0"/>
              </a:rPr>
              <a:t/>
            </a:r>
            <a:br>
              <a:rPr lang="uk-UA" sz="2200" dirty="0">
                <a:latin typeface="Times New Roman" panose="02020603050405020304" pitchFamily="18" charset="0"/>
                <a:ea typeface="Calibri" panose="020F0502020204030204" pitchFamily="34" charset="0"/>
                <a:cs typeface="Times New Roman" panose="02020603050405020304" pitchFamily="18" charset="0"/>
              </a:rPr>
            </a:br>
            <a:endParaRPr lang="uk-UA" sz="2200" spc="0" dirty="0">
              <a:solidFill>
                <a:srgbClr val="000000"/>
              </a:solidFill>
              <a:latin typeface="Times New Roman" panose="02020603050405020304" pitchFamily="18" charset="0"/>
              <a:ea typeface="Arial" panose="020B0604020202020204" pitchFamily="34"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90598" y="104138"/>
            <a:ext cx="1091279" cy="1219306"/>
          </a:xfrm>
          <a:prstGeom prst="rect">
            <a:avLst/>
          </a:prstGeom>
        </p:spPr>
      </p:pic>
      <p:pic>
        <p:nvPicPr>
          <p:cNvPr id="3" name="Рисунок 2"/>
          <p:cNvPicPr>
            <a:picLocks noChangeAspect="1"/>
          </p:cNvPicPr>
          <p:nvPr/>
        </p:nvPicPr>
        <p:blipFill>
          <a:blip r:embed="rId3"/>
          <a:stretch>
            <a:fillRect/>
          </a:stretch>
        </p:blipFill>
        <p:spPr>
          <a:xfrm>
            <a:off x="3499104" y="1289304"/>
            <a:ext cx="8607553" cy="4279392"/>
          </a:xfrm>
          <a:prstGeom prst="rect">
            <a:avLst/>
          </a:prstGeom>
        </p:spPr>
      </p:pic>
    </p:spTree>
    <p:extLst>
      <p:ext uri="{BB962C8B-B14F-4D97-AF65-F5344CB8AC3E}">
        <p14:creationId xmlns:p14="http://schemas.microsoft.com/office/powerpoint/2010/main" val="1912478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28408"/>
            <a:ext cx="3352800" cy="4601183"/>
          </a:xfrm>
        </p:spPr>
        <p:txBody>
          <a:bodyPr>
            <a:normAutofit/>
          </a:bodyPr>
          <a:lstStyle/>
          <a:p>
            <a:pPr lvl="0">
              <a:lnSpc>
                <a:spcPct val="115000"/>
              </a:lnSpc>
              <a:spcAft>
                <a:spcPts val="0"/>
              </a:spcAft>
            </a:pPr>
            <a:r>
              <a:rPr lang="ru-RU" sz="2800" dirty="0" err="1">
                <a:latin typeface="Times New Roman" panose="02020603050405020304" pitchFamily="18" charset="0"/>
                <a:ea typeface="Calibri" panose="020F0502020204030204" pitchFamily="34" charset="0"/>
                <a:cs typeface="Times New Roman" panose="02020603050405020304" pitchFamily="18" charset="0"/>
              </a:rPr>
              <a:t>Чи</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проводилась</a:t>
            </a:r>
            <a:br>
              <a:rPr lang="ru-RU" sz="2800" dirty="0" smtClean="0">
                <a:latin typeface="Times New Roman" panose="02020603050405020304" pitchFamily="18" charset="0"/>
                <a:ea typeface="Calibri" panose="020F0502020204030204" pitchFamily="34" charset="0"/>
                <a:cs typeface="Times New Roman" panose="02020603050405020304" pitchFamily="18" charset="0"/>
              </a:rPr>
            </a:br>
            <a:r>
              <a:rPr lang="ru-RU" sz="2800" dirty="0" smtClean="0">
                <a:latin typeface="Times New Roman" panose="02020603050405020304" pitchFamily="18" charset="0"/>
                <a:ea typeface="Calibri" panose="020F0502020204030204" pitchFamily="34" charset="0"/>
                <a:cs typeface="Times New Roman" panose="02020603050405020304" pitchFamily="18" charset="0"/>
              </a:rPr>
              <a:t>з </a:t>
            </a:r>
            <a:r>
              <a:rPr lang="ru-RU" sz="2800" dirty="0">
                <a:latin typeface="Times New Roman" panose="02020603050405020304" pitchFamily="18" charset="0"/>
                <a:ea typeface="Calibri" panose="020F0502020204030204" pitchFamily="34" charset="0"/>
                <a:cs typeface="Times New Roman" panose="02020603050405020304" pitchFamily="18" charset="0"/>
              </a:rPr>
              <a:t>Вами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настановча</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конференція</a:t>
            </a:r>
            <a:r>
              <a:rPr lang="ru-RU" sz="2800" dirty="0">
                <a:latin typeface="Times New Roman" panose="02020603050405020304" pitchFamily="18" charset="0"/>
                <a:ea typeface="Calibri" panose="020F0502020204030204" pitchFamily="34" charset="0"/>
                <a:cs typeface="Times New Roman" panose="02020603050405020304" pitchFamily="18" charset="0"/>
              </a:rPr>
              <a:t> перед </a:t>
            </a:r>
            <a:r>
              <a:rPr lang="ru-RU" sz="2800" dirty="0" err="1" smtClean="0">
                <a:latin typeface="Times New Roman" panose="02020603050405020304" pitchFamily="18" charset="0"/>
                <a:ea typeface="Calibri" panose="020F0502020204030204" pitchFamily="34" charset="0"/>
                <a:cs typeface="Times New Roman" panose="02020603050405020304" pitchFamily="18" charset="0"/>
              </a:rPr>
              <a:t>проходженням</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2000" dirty="0">
                <a:latin typeface="Calibri" panose="020F0502020204030204" pitchFamily="34" charset="0"/>
                <a:ea typeface="Calibri" panose="020F0502020204030204" pitchFamily="34" charset="0"/>
                <a:cs typeface="Times New Roman" panose="02020603050405020304" pitchFamily="18" charset="0"/>
              </a:rPr>
              <a:t/>
            </a:r>
            <a:br>
              <a:rPr lang="uk-UA" sz="2000" dirty="0">
                <a:latin typeface="Calibri" panose="020F0502020204030204" pitchFamily="34" charset="0"/>
                <a:ea typeface="Calibri" panose="020F0502020204030204" pitchFamily="34" charset="0"/>
                <a:cs typeface="Times New Roman" panose="02020603050405020304" pitchFamily="18" charset="0"/>
              </a:rPr>
            </a:br>
            <a:r>
              <a:rPr lang="ru-RU" sz="2800" dirty="0">
                <a:latin typeface="Times New Roman" panose="02020603050405020304" pitchFamily="18" charset="0"/>
                <a:ea typeface="Calibri" panose="020F0502020204030204" pitchFamily="34" charset="0"/>
                <a:cs typeface="Times New Roman" panose="02020603050405020304" pitchFamily="18" charset="0"/>
              </a:rPr>
              <a:t>практики?</a:t>
            </a:r>
            <a:r>
              <a:rPr lang="uk-UA" sz="2000" dirty="0">
                <a:latin typeface="Calibri" panose="020F0502020204030204" pitchFamily="34" charset="0"/>
                <a:ea typeface="Calibri" panose="020F0502020204030204" pitchFamily="34" charset="0"/>
                <a:cs typeface="Times New Roman" panose="02020603050405020304" pitchFamily="18" charset="0"/>
              </a:rPr>
              <a:t/>
            </a:r>
            <a:br>
              <a:rPr lang="uk-UA" sz="2000" dirty="0">
                <a:latin typeface="Calibri" panose="020F0502020204030204" pitchFamily="34" charset="0"/>
                <a:ea typeface="Calibri" panose="020F0502020204030204" pitchFamily="34" charset="0"/>
                <a:cs typeface="Times New Roman" panose="02020603050405020304" pitchFamily="18" charset="0"/>
              </a:rPr>
            </a:br>
            <a:r>
              <a:rPr lang="uk-UA" sz="2000" b="1" dirty="0" smtClean="0">
                <a:latin typeface="Calibri" panose="020F0502020204030204" pitchFamily="34" charset="0"/>
                <a:ea typeface="Calibri" panose="020F0502020204030204" pitchFamily="34" charset="0"/>
                <a:cs typeface="Calibri" panose="020F0502020204030204" pitchFamily="34" charset="0"/>
              </a:rPr>
              <a:t> - </a:t>
            </a:r>
            <a:r>
              <a:rPr lang="ru-RU" sz="2800" dirty="0" smtClean="0">
                <a:latin typeface="Times New Roman" panose="02020603050405020304" pitchFamily="18" charset="0"/>
                <a:ea typeface="Times New Roman" panose="02020603050405020304" pitchFamily="18" charset="0"/>
                <a:cs typeface="Times New Roman" panose="02020603050405020304" pitchFamily="18" charset="0"/>
              </a:rPr>
              <a:t>Так</a:t>
            </a:r>
            <a:r>
              <a:rPr lang="uk-UA" sz="2000" dirty="0">
                <a:latin typeface="Calibri" panose="020F0502020204030204" pitchFamily="34" charset="0"/>
                <a:ea typeface="Calibri" panose="020F0502020204030204" pitchFamily="34" charset="0"/>
                <a:cs typeface="Times New Roman" panose="02020603050405020304" pitchFamily="18" charset="0"/>
              </a:rPr>
              <a:t/>
            </a:r>
            <a:br>
              <a:rPr lang="uk-UA" sz="2000" dirty="0">
                <a:latin typeface="Calibri" panose="020F0502020204030204" pitchFamily="34" charset="0"/>
                <a:ea typeface="Calibri" panose="020F0502020204030204" pitchFamily="34" charset="0"/>
                <a:cs typeface="Times New Roman" panose="02020603050405020304" pitchFamily="18" charset="0"/>
              </a:rPr>
            </a:br>
            <a:r>
              <a:rPr lang="uk-UA" sz="2000" b="1" dirty="0" smtClean="0">
                <a:latin typeface="Calibri" panose="020F0502020204030204" pitchFamily="34" charset="0"/>
                <a:ea typeface="Calibri" panose="020F0502020204030204" pitchFamily="34" charset="0"/>
                <a:cs typeface="Times New Roman" panose="02020603050405020304" pitchFamily="18" charset="0"/>
              </a:rPr>
              <a:t> - </a:t>
            </a:r>
            <a:r>
              <a:rPr lang="ru-RU" sz="2800" dirty="0" err="1" smtClean="0">
                <a:latin typeface="Times New Roman" panose="02020603050405020304" pitchFamily="18" charset="0"/>
                <a:ea typeface="Times New Roman" panose="02020603050405020304" pitchFamily="18" charset="0"/>
                <a:cs typeface="Times New Roman" panose="02020603050405020304" pitchFamily="18" charset="0"/>
              </a:rPr>
              <a:t>Ні</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Рисунок 8"/>
          <p:cNvPicPr>
            <a:picLocks noChangeAspect="1"/>
          </p:cNvPicPr>
          <p:nvPr/>
        </p:nvPicPr>
        <p:blipFill>
          <a:blip r:embed="rId2"/>
          <a:stretch>
            <a:fillRect/>
          </a:stretch>
        </p:blipFill>
        <p:spPr>
          <a:xfrm>
            <a:off x="90598" y="104138"/>
            <a:ext cx="1091279" cy="1219306"/>
          </a:xfrm>
          <a:prstGeom prst="rect">
            <a:avLst/>
          </a:prstGeom>
        </p:spPr>
      </p:pic>
      <p:pic>
        <p:nvPicPr>
          <p:cNvPr id="3" name="Рисунок 2"/>
          <p:cNvPicPr>
            <a:picLocks noChangeAspect="1"/>
          </p:cNvPicPr>
          <p:nvPr/>
        </p:nvPicPr>
        <p:blipFill>
          <a:blip r:embed="rId3"/>
          <a:stretch>
            <a:fillRect/>
          </a:stretch>
        </p:blipFill>
        <p:spPr>
          <a:xfrm>
            <a:off x="3438144" y="963168"/>
            <a:ext cx="8461247" cy="4852415"/>
          </a:xfrm>
          <a:prstGeom prst="rect">
            <a:avLst/>
          </a:prstGeom>
        </p:spPr>
      </p:pic>
    </p:spTree>
    <p:extLst>
      <p:ext uri="{BB962C8B-B14F-4D97-AF65-F5344CB8AC3E}">
        <p14:creationId xmlns:p14="http://schemas.microsoft.com/office/powerpoint/2010/main" val="506575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амка">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TM03457475[[fn=Рамка]]</Template>
  <TotalTime>568</TotalTime>
  <Words>398</Words>
  <Application>Microsoft Office PowerPoint</Application>
  <PresentationFormat>Широкий екран</PresentationFormat>
  <Paragraphs>54</Paragraphs>
  <Slides>18</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18</vt:i4>
      </vt:variant>
    </vt:vector>
  </HeadingPairs>
  <TitlesOfParts>
    <vt:vector size="26" baseType="lpstr">
      <vt:lpstr>Arial</vt:lpstr>
      <vt:lpstr>Arial Black</vt:lpstr>
      <vt:lpstr>Calibri</vt:lpstr>
      <vt:lpstr>Corbel</vt:lpstr>
      <vt:lpstr>docs-Roboto</vt:lpstr>
      <vt:lpstr>Times New Roman</vt:lpstr>
      <vt:lpstr>Wingdings 2</vt:lpstr>
      <vt:lpstr>Рамка</vt:lpstr>
      <vt:lpstr>Житомирський медичний інститут    Житомирської обласної ради</vt:lpstr>
      <vt:lpstr> Період анкетування: січень 2023 р.  Форма:  он-лайн опитування за анкетою, яка розроблена за допомогою застосунку Google Forms. </vt:lpstr>
      <vt:lpstr>Вкажіть ступінь освіти, який Ви здобуваєте?    - Фаховий молодший бакалавр  - Бакалавр - Магістр </vt:lpstr>
      <vt:lpstr>Вкажіть спеціальність та ОПП за якою Ви навчаєтесь? 223 «Медсестринство»  ОПП «Сестринська справа» 223 «Медсестринство»  ОПП «Лікувальна справа» 223 «Медсестринство»  ОПП «Акушерська  справа» 221 «Стоматологія»  ОПП «Стоматологія» 221 «Стоматологія»  ОПП «Стоматологія ортопедична» 227 «Фізична терапія. Ерготерапія» ОПП «Фізична терапія. Ерготерапія» 223 «Медсестринство»  ОПП «Екстрена медицина» 229 «Громадське здоров’я» 224 «Технології медичної діагностики та лікування» ОПП  «Технології медичної діагностики та лікування»</vt:lpstr>
      <vt:lpstr>Чи задоволені Ви співвідношенням теоретичної і практичної складової  освітньої програми? </vt:lpstr>
      <vt:lpstr>Чи проходили Ви практику впродовж цього навчального року?  - Так -  Ні </vt:lpstr>
      <vt:lpstr>Який вид практики Ви проходили?      - Виробничу практику - Переддипломну      практику - Асистентську  (педагогічну) - Науково – виробничу - Клінічну практику     </vt:lpstr>
      <vt:lpstr>Яким чином  Ви були ознайомлені  з програмою практики?  -За допомогою сайту інституту   - Ознайомив методичний керівник практики  - Під час настановчої конференції  - Я не ознайомлений з програмою практики  - Зі щоденника практики </vt:lpstr>
      <vt:lpstr>Чи проводилась з Вами настановча конференція перед проходженням  практики?  - Так  - Ні</vt:lpstr>
      <vt:lpstr>Як Ви вважаєте, чи відповідають завдання програми практики Вашій  майбутній професії?  - Так  - Ні</vt:lpstr>
      <vt:lpstr>Чи сприяло проходження практики   підвищенню рівня Ваших знань,  професійних компетентностей та практичних навичок?  - Так  - Ні </vt:lpstr>
      <vt:lpstr>Чи був забезпечений під час проходження практики належний рівень  професійної підготовки?  - Так  - Ні</vt:lpstr>
      <vt:lpstr>Чи справедливо і прозоро відбувається оцінювання результатів  практики?  - Так  - Ні</vt:lpstr>
      <vt:lpstr>Чи розглядаєте Ви можливість повернутись після завершення навчання  на базу проходження практики, якщо Вам запропонують там робоче місце?  - Так  - Ні  - Важко сказати</vt:lpstr>
      <vt:lpstr>Чи були у Вас труднощі, які не дозволили Вам успішно виконати всі завдання практики?   - Так  - Ні </vt:lpstr>
      <vt:lpstr>На Вашу думку,  чи повністю  Ваші керівники практики надають методичну допомогу в проходженні практики?  - Так  - Частково  - Ні</vt:lpstr>
      <vt:lpstr>На Вашу думку, який рівень доступності методичного забезпечення  практичної підготовки?  - Високий  - Середній  - Низький  - Важко відповісти </vt:lpstr>
      <vt:lpstr>Ваші пропозиції щодо покращення практичної підготовки на Вашій  освітній програмі та загалом в Житомирському медичному інституті ЖОР?  - Пропозицій не маю, все влаштовує  - Інший варіант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Обліковий запис Microsoft</dc:creator>
  <cp:lastModifiedBy>Обліковий запис Microsoft</cp:lastModifiedBy>
  <cp:revision>61</cp:revision>
  <dcterms:created xsi:type="dcterms:W3CDTF">2023-02-08T09:50:07Z</dcterms:created>
  <dcterms:modified xsi:type="dcterms:W3CDTF">2023-02-12T07:58:53Z</dcterms:modified>
</cp:coreProperties>
</file>